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tx2">
                <a:lumMod val="50000"/>
              </a:schemeClr>
            </a:gs>
            <a:gs pos="64999">
              <a:schemeClr val="accent5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474B-DE5A-42AE-B8F3-7B73DCB037E9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66CF-2DC9-46B6-994C-59502751AE3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flower.png"/>
          <p:cNvPicPr>
            <a:picLocks noChangeAspect="1"/>
          </p:cNvPicPr>
          <p:nvPr userDrawn="1"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9000"/>
          </a:blip>
          <a:stretch>
            <a:fillRect/>
          </a:stretch>
        </p:blipFill>
        <p:spPr>
          <a:xfrm rot="16200000">
            <a:off x="6496614" y="-689581"/>
            <a:ext cx="1957806" cy="33369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474B-DE5A-42AE-B8F3-7B73DCB037E9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66CF-2DC9-46B6-994C-59502751A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474B-DE5A-42AE-B8F3-7B73DCB037E9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66CF-2DC9-46B6-994C-59502751A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474B-DE5A-42AE-B8F3-7B73DCB037E9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66CF-2DC9-46B6-994C-59502751A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474B-DE5A-42AE-B8F3-7B73DCB037E9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66CF-2DC9-46B6-994C-59502751A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474B-DE5A-42AE-B8F3-7B73DCB037E9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66CF-2DC9-46B6-994C-59502751A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474B-DE5A-42AE-B8F3-7B73DCB037E9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66CF-2DC9-46B6-994C-59502751A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474B-DE5A-42AE-B8F3-7B73DCB037E9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66CF-2DC9-46B6-994C-59502751A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474B-DE5A-42AE-B8F3-7B73DCB037E9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66CF-2DC9-46B6-994C-59502751A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474B-DE5A-42AE-B8F3-7B73DCB037E9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66CF-2DC9-46B6-994C-59502751A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0474B-DE5A-42AE-B8F3-7B73DCB037E9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F66CF-2DC9-46B6-994C-59502751AE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64999">
              <a:schemeClr val="accent4">
                <a:lumMod val="20000"/>
                <a:lumOff val="8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0474B-DE5A-42AE-B8F3-7B73DCB037E9}" type="datetimeFigureOut">
              <a:rPr lang="en-US" smtClean="0"/>
              <a:pPr/>
              <a:t>8/29/2011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F66CF-2DC9-46B6-994C-59502751AE3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flower.png"/>
          <p:cNvPicPr>
            <a:picLocks noChangeAspect="1"/>
          </p:cNvPicPr>
          <p:nvPr/>
        </p:nvPicPr>
        <p:blipFill>
          <a:blip r:embed="rId13">
            <a:duotone>
              <a:prstClr val="black"/>
              <a:schemeClr val="accent5">
                <a:tint val="45000"/>
                <a:satMod val="400000"/>
              </a:schemeClr>
            </a:duotone>
            <a:lum bright="-40000" contrast="47000"/>
          </a:blip>
          <a:stretch>
            <a:fillRect/>
          </a:stretch>
        </p:blipFill>
        <p:spPr>
          <a:xfrm rot="16200000">
            <a:off x="6496614" y="-689581"/>
            <a:ext cx="1957806" cy="333696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402" y="206063"/>
            <a:ext cx="5869547" cy="708338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Order of Operations</a:t>
            </a:r>
            <a:endParaRPr lang="en-US" sz="3600" b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402" y="772949"/>
            <a:ext cx="5415566" cy="2441305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Goal:  The learner will simply expressions using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o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rder of operations.</a:t>
            </a: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dirty="0" smtClean="0"/>
              <a:t>Order of Operations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569527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arentheses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xponents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ultiplication and </a:t>
            </a:r>
            <a:r>
              <a:rPr lang="en-US" dirty="0">
                <a:solidFill>
                  <a:srgbClr val="FF0000"/>
                </a:solidFill>
              </a:rPr>
              <a:t>D</a:t>
            </a:r>
            <a:r>
              <a:rPr lang="en-US" dirty="0"/>
              <a:t>ivision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ddition and </a:t>
            </a: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ubtraction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953491" y="4096619"/>
            <a:ext cx="40732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2">
                    <a:lumMod val="25000"/>
                  </a:schemeClr>
                </a:solidFill>
                <a:latin typeface="Bradley Hand ITC" pitchFamily="66" charset="0"/>
              </a:rPr>
              <a:t>Always work from left to right.</a:t>
            </a:r>
          </a:p>
          <a:p>
            <a:endParaRPr lang="en-US" sz="3600" b="1" dirty="0">
              <a:solidFill>
                <a:schemeClr val="bg2">
                  <a:lumMod val="25000"/>
                </a:schemeClr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7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15+22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+16 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÷2 ∗6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98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÷(15 −8)∗12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572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03000322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58A3CC9-ECA8-4987-8351-E03AFFBFD8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TP030003222</Template>
  <TotalTime>8</TotalTime>
  <Words>56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TP030003222</vt:lpstr>
      <vt:lpstr>Order of Operations</vt:lpstr>
      <vt:lpstr>Order of Operations</vt:lpstr>
      <vt:lpstr>Examples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 of Operations</dc:title>
  <dc:creator>Monika</dc:creator>
  <cp:lastModifiedBy>Monika</cp:lastModifiedBy>
  <cp:revision>1</cp:revision>
  <dcterms:created xsi:type="dcterms:W3CDTF">2011-08-29T15:22:25Z</dcterms:created>
  <dcterms:modified xsi:type="dcterms:W3CDTF">2011-08-29T15:30:34Z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TC300032229990</vt:lpwstr>
  </property>
</Properties>
</file>