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2" r:id="rId8"/>
    <p:sldId id="259" r:id="rId9"/>
    <p:sldId id="260" r:id="rId10"/>
    <p:sldId id="261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2800"/>
    <a:srgbClr val="B9B085"/>
    <a:srgbClr val="A89D68"/>
    <a:srgbClr val="CC9900"/>
    <a:srgbClr val="663300"/>
    <a:srgbClr val="B97B3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Documents and Settings\walterl\Local Settings\Temporary Internet Files\Content.IE5\D1E6EQ9C\MPj04067880000[1]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228600" y="228600"/>
            <a:ext cx="8686800" cy="6463308"/>
          </a:xfrm>
          <a:prstGeom prst="rect">
            <a:avLst/>
          </a:prstGeom>
          <a:solidFill>
            <a:srgbClr val="FFFFFF">
              <a:alpha val="68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104900" y="2130425"/>
            <a:ext cx="6934200" cy="1470025"/>
          </a:xfrm>
        </p:spPr>
        <p:txBody>
          <a:bodyPr/>
          <a:lstStyle>
            <a:lvl1pPr>
              <a:defRPr b="1">
                <a:solidFill>
                  <a:srgbClr val="502800"/>
                </a:solidFill>
                <a:latin typeface="Biondi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485900" y="3886200"/>
            <a:ext cx="61722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2">
                    <a:lumMod val="50000"/>
                  </a:schemeClr>
                </a:solidFill>
                <a:latin typeface="Biondi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1524000" y="6356350"/>
            <a:ext cx="2133600" cy="365125"/>
          </a:xfrm>
        </p:spPr>
        <p:txBody>
          <a:bodyPr/>
          <a:lstStyle>
            <a:lvl1pPr>
              <a:defRPr>
                <a:latin typeface="Biondi" pitchFamily="2" charset="0"/>
              </a:defRPr>
            </a:lvl1pPr>
          </a:lstStyle>
          <a:p>
            <a:fld id="{131528C7-6784-46C5-A097-0C07968F1BBE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810000" y="6356350"/>
            <a:ext cx="2895600" cy="365125"/>
          </a:xfrm>
        </p:spPr>
        <p:txBody>
          <a:bodyPr/>
          <a:lstStyle>
            <a:lvl1pPr>
              <a:defRPr>
                <a:latin typeface="Biondi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858000" y="6356350"/>
            <a:ext cx="2133600" cy="365125"/>
          </a:xfrm>
        </p:spPr>
        <p:txBody>
          <a:bodyPr/>
          <a:lstStyle>
            <a:lvl1pPr>
              <a:defRPr>
                <a:latin typeface="Biondi" pitchFamily="2" charset="0"/>
              </a:defRPr>
            </a:lvl1pPr>
          </a:lstStyle>
          <a:p>
            <a:fld id="{3ED85BAF-D900-4ADE-A57B-EDA85CCFD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28C7-6784-46C5-A097-0C07968F1BBE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5BAF-D900-4ADE-A57B-EDA85CCFD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38"/>
            <a:ext cx="4953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28C7-6784-46C5-A097-0C07968F1BBE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5BAF-D900-4ADE-A57B-EDA85CCFD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28C7-6784-46C5-A097-0C07968F1BBE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5BAF-D900-4ADE-A57B-EDA85CCFD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Documents and Settings\walterl\Local Settings\Temporary Internet Files\Content.IE5\D1E6EQ9C\MPj04067880000[1]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228600" y="228600"/>
            <a:ext cx="8610600" cy="6463308"/>
          </a:xfrm>
          <a:prstGeom prst="rect">
            <a:avLst/>
          </a:prstGeom>
          <a:solidFill>
            <a:srgbClr val="FFFFFF">
              <a:alpha val="68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808913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808913" cy="1500187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28C7-6784-46C5-A097-0C07968F1BBE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5BAF-D900-4ADE-A57B-EDA85CCFD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600200"/>
            <a:ext cx="350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50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28C7-6784-46C5-A097-0C07968F1BBE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5BAF-D900-4ADE-A57B-EDA85CCFD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535113"/>
            <a:ext cx="3505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0" y="2174875"/>
            <a:ext cx="3505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37153" y="1535113"/>
            <a:ext cx="334964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4000" y="2174875"/>
            <a:ext cx="335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28C7-6784-46C5-A097-0C07968F1BBE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5BAF-D900-4ADE-A57B-EDA85CCFD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walterl\Local Settings\Temporary Internet Files\Content.IE5\D1E6EQ9C\MPj04067880000[1]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228600" y="228600"/>
            <a:ext cx="8610600" cy="6463308"/>
          </a:xfrm>
          <a:prstGeom prst="rect">
            <a:avLst/>
          </a:prstGeom>
          <a:solidFill>
            <a:srgbClr val="FFFFFF">
              <a:alpha val="68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1628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28C7-6784-46C5-A097-0C07968F1BBE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5BAF-D900-4ADE-A57B-EDA85CCFD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28C7-6784-46C5-A097-0C07968F1BBE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5BAF-D900-4ADE-A57B-EDA85CCFD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3050"/>
            <a:ext cx="32766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273050"/>
            <a:ext cx="358139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1371600"/>
            <a:ext cx="32766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28C7-6784-46C5-A097-0C07968F1BBE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5BAF-D900-4ADE-A57B-EDA85CCFD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28C7-6784-46C5-A097-0C07968F1BBE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5BAF-D900-4ADE-A57B-EDA85CCFD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600200"/>
            <a:ext cx="716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iondi" pitchFamily="2" charset="0"/>
              </a:defRPr>
            </a:lvl1pPr>
          </a:lstStyle>
          <a:p>
            <a:fld id="{131528C7-6784-46C5-A097-0C07968F1BBE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481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iondi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iondi" pitchFamily="2" charset="0"/>
              </a:defRPr>
            </a:lvl1pPr>
          </a:lstStyle>
          <a:p>
            <a:fld id="{3ED85BAF-D900-4ADE-A57B-EDA85CCFD0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3" descr="C:\Documents and Settings\walterl\Local Settings\Temporary Internet Files\Content.IE5\D1E6EQ9C\MPj04067880000[1].jpg"/>
          <p:cNvPicPr>
            <a:picLocks noChangeAspect="1" noChangeArrowheads="1"/>
          </p:cNvPicPr>
          <p:nvPr/>
        </p:nvPicPr>
        <p:blipFill>
          <a:blip r:embed="rId13"/>
          <a:srcRect r="84615"/>
          <a:stretch>
            <a:fillRect/>
          </a:stretch>
        </p:blipFill>
        <p:spPr bwMode="auto">
          <a:xfrm>
            <a:off x="0" y="0"/>
            <a:ext cx="1406821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502800"/>
          </a:solidFill>
          <a:latin typeface="Biondi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502800"/>
          </a:solidFill>
          <a:latin typeface="Biondi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502800"/>
          </a:solidFill>
          <a:latin typeface="Biondi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02800"/>
          </a:solidFill>
          <a:latin typeface="Biondi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02800"/>
          </a:solidFill>
          <a:latin typeface="Biondi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02800"/>
          </a:solidFill>
          <a:latin typeface="Biondi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130425"/>
            <a:ext cx="6934200" cy="1470025"/>
          </a:xfrm>
        </p:spPr>
        <p:txBody>
          <a:bodyPr/>
          <a:lstStyle/>
          <a:p>
            <a:r>
              <a:rPr lang="en-US" dirty="0" smtClean="0"/>
              <a:t>Lesson 9.8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6172200" cy="1752600"/>
          </a:xfrm>
        </p:spPr>
        <p:txBody>
          <a:bodyPr/>
          <a:lstStyle/>
          <a:p>
            <a:r>
              <a:rPr lang="en-US" dirty="0" smtClean="0"/>
              <a:t>Goal:  The learner will identify lines of symmetry.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P.496 #1-11, 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draw/fold a line, line of symmetry, that cuts a figure into two congruent parts.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3886200" y="3200400"/>
            <a:ext cx="2438400" cy="1752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105400" y="2590800"/>
            <a:ext cx="0" cy="28956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it have a line of symmetry?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228123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287" y="1638300"/>
            <a:ext cx="2195513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230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Symmetry?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538" y="1924050"/>
            <a:ext cx="725487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482975"/>
            <a:ext cx="1509713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4967288"/>
            <a:ext cx="863600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529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of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figure can have zero, one, or multiply lines of symmetry.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1752600" y="3048000"/>
            <a:ext cx="1524000" cy="1143000"/>
          </a:xfrm>
          <a:prstGeom prst="parallelogram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0800000">
            <a:off x="4038600" y="3048000"/>
            <a:ext cx="1447800" cy="1295400"/>
          </a:xfrm>
          <a:prstGeom prst="trapezoi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0" y="2819400"/>
            <a:ext cx="762000" cy="1905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7391400" y="2819400"/>
            <a:ext cx="1447800" cy="1371600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762499" y="2438400"/>
            <a:ext cx="0" cy="2438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77000" y="2286000"/>
            <a:ext cx="0" cy="2743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15000" y="3771900"/>
            <a:ext cx="152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115300" y="2286000"/>
            <a:ext cx="0" cy="2590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086600" y="3352800"/>
            <a:ext cx="1752600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7239000" y="3276600"/>
            <a:ext cx="1828800" cy="1066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25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lines of symmetry?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2057400"/>
            <a:ext cx="2133600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6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lines of symmetry?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28800"/>
            <a:ext cx="1233487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606549"/>
            <a:ext cx="1362075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31949"/>
            <a:ext cx="93503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912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Complete the figure using the line of symmetry.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83157"/>
            <a:ext cx="3690937" cy="2652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343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0" y="1447800"/>
            <a:ext cx="3588544" cy="2501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595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437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79C474AD-E13A-4BB2-A8FB-65C49310F18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D1833F6-4E7A-4BB3-9684-C684A180F1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12BE2B-534F-485B-B6D8-A0F7B788AC5B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TP030004377</Template>
  <TotalTime>13</TotalTime>
  <Words>89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TP030004377</vt:lpstr>
      <vt:lpstr>Lesson 9.8</vt:lpstr>
      <vt:lpstr>Line Symmetry</vt:lpstr>
      <vt:lpstr>Does it have a line of symmetry?</vt:lpstr>
      <vt:lpstr>Symmetry?</vt:lpstr>
      <vt:lpstr>Lines of Symmetry</vt:lpstr>
      <vt:lpstr>How many lines of symmetry?</vt:lpstr>
      <vt:lpstr>How many lines of symmetry?</vt:lpstr>
      <vt:lpstr>Complete the figure using the line of symmetry.</vt:lpstr>
      <vt:lpstr>Try It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9.8</dc:title>
  <dc:creator>Monika</dc:creator>
  <cp:lastModifiedBy>Monika</cp:lastModifiedBy>
  <cp:revision>3</cp:revision>
  <dcterms:created xsi:type="dcterms:W3CDTF">2011-02-22T22:05:45Z</dcterms:created>
  <dcterms:modified xsi:type="dcterms:W3CDTF">2011-02-22T22:18:45Z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TC300043779990</vt:lpwstr>
  </property>
</Properties>
</file>