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C574-D9DF-40E0-A027-6C2497B0096A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221B34B-9ED6-419E-9E22-C5F0247908D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C574-D9DF-40E0-A027-6C2497B0096A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B34B-9ED6-419E-9E22-C5F0247908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C574-D9DF-40E0-A027-6C2497B0096A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B34B-9ED6-419E-9E22-C5F0247908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C574-D9DF-40E0-A027-6C2497B0096A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B34B-9ED6-419E-9E22-C5F0247908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C574-D9DF-40E0-A027-6C2497B0096A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B34B-9ED6-419E-9E22-C5F0247908D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C574-D9DF-40E0-A027-6C2497B0096A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B34B-9ED6-419E-9E22-C5F0247908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C574-D9DF-40E0-A027-6C2497B0096A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B34B-9ED6-419E-9E22-C5F0247908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C574-D9DF-40E0-A027-6C2497B0096A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B34B-9ED6-419E-9E22-C5F0247908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C574-D9DF-40E0-A027-6C2497B0096A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B34B-9ED6-419E-9E22-C5F0247908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C574-D9DF-40E0-A027-6C2497B0096A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B34B-9ED6-419E-9E22-C5F0247908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C574-D9DF-40E0-A027-6C2497B0096A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B34B-9ED6-419E-9E22-C5F0247908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8AEC574-D9DF-40E0-A027-6C2497B0096A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221B34B-9ED6-419E-9E22-C5F0247908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Goal:  The learner will identify dilations.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9.7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32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000" dirty="0" smtClean="0"/>
                  <a:t>Enlargement or Reduction</a:t>
                </a:r>
              </a:p>
              <a:p>
                <a:r>
                  <a:rPr lang="en-US" sz="2000" dirty="0" smtClean="0"/>
                  <a:t>Scale factor is k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𝑘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𝐶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𝑅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𝐶𝑅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,  </m:t>
                    </m:r>
                    <m:r>
                      <a:rPr lang="en-US" sz="2000" b="0" i="1" smtClean="0">
                        <a:latin typeface="Cambria Math"/>
                      </a:rPr>
                      <m:t>𝑘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k &gt; 1, enlargement</a:t>
                </a:r>
              </a:p>
              <a:p>
                <a:r>
                  <a:rPr lang="en-US" sz="2000" dirty="0" smtClean="0"/>
                  <a:t>0&lt;k&lt;1, reduction</a:t>
                </a:r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>
            <a:off x="4038600" y="3468914"/>
            <a:ext cx="457200" cy="609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5486400" y="2514600"/>
            <a:ext cx="990600" cy="106680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endCxn id="5" idx="4"/>
          </p:cNvCxnSpPr>
          <p:nvPr/>
        </p:nvCxnSpPr>
        <p:spPr>
          <a:xfrm flipV="1">
            <a:off x="2286000" y="3581400"/>
            <a:ext cx="419100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" idx="2"/>
          </p:cNvCxnSpPr>
          <p:nvPr/>
        </p:nvCxnSpPr>
        <p:spPr>
          <a:xfrm flipV="1">
            <a:off x="2286000" y="3581400"/>
            <a:ext cx="320040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5" idx="0"/>
          </p:cNvCxnSpPr>
          <p:nvPr/>
        </p:nvCxnSpPr>
        <p:spPr>
          <a:xfrm flipV="1">
            <a:off x="2286000" y="2514600"/>
            <a:ext cx="3695700" cy="2133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81200" y="464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381500" y="4114800"/>
            <a:ext cx="489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477000" y="346891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R’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752600" y="5017532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Center of Dilation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6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scale factor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33400" y="1601229"/>
            <a:ext cx="2247900" cy="1866900"/>
            <a:chOff x="288" y="1248"/>
            <a:chExt cx="2544" cy="1872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88" y="1248"/>
              <a:ext cx="2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/>
                <a:t>a.</a:t>
              </a: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662"/>
              <a:ext cx="2544" cy="1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566614" y="1540965"/>
            <a:ext cx="2797185" cy="2400300"/>
            <a:chOff x="2860" y="1248"/>
            <a:chExt cx="2660" cy="1968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860" y="1248"/>
              <a:ext cx="2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/>
                <a:t>b.</a:t>
              </a:r>
            </a:p>
          </p:txBody>
        </p:sp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6" y="1590"/>
              <a:ext cx="2124" cy="16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582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Enlargement or Reduction?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dilation, CP’=3 and CP = 12.  Tell whether the dilation is a reduction or an enlargement and find the scale factor.</a:t>
            </a:r>
          </a:p>
          <a:p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5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Dilation on the grid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vertices of KLMN are K(-6,6), L(-3, 6), M(0, 3) and N(-6, 0).  The scale factor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dirty="0" smtClean="0"/>
                  <a:t> Graph the image.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)→(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16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://ts1.mm.bing.net/images/thumbnail.aspx?q=545642328296&amp;id=ba62a3821179d74a6a1db1426cb4c53a&amp;url=http%3a%2f%2fwww.mathnstuff.com%2fgif%2f7by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819400"/>
            <a:ext cx="3642101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7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vertices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r>
                  <a:rPr lang="en-US" dirty="0" smtClean="0"/>
                  <a:t> are A(-4, 1), B(-2, 2) and C(2,1).  Find the image after the following transformations.</a:t>
                </a:r>
              </a:p>
              <a:p>
                <a:pPr lvl="1"/>
                <a:r>
                  <a:rPr lang="en-US" dirty="0" smtClean="0"/>
                  <a:t>Translation: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)→(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+5, 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+1)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lvl="1"/>
                <a:r>
                  <a:rPr lang="en-US" dirty="0" smtClean="0"/>
                  <a:t>Dilation:  (x, y)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dirty="0" smtClean="0"/>
                  <a:t>(2x, 2y)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16" r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://ts1.mm.bing.net/images/thumbnail.aspx?q=545642328296&amp;id=ba62a3821179d74a6a1db1426cb4c53a&amp;url=http%3a%2f%2fwww.mathnstuff.com%2fgif%2f7by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819400"/>
            <a:ext cx="3642101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87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P.629 #3-6, 21-24,33-35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77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23</TotalTime>
  <Words>212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Lesson 9.7</vt:lpstr>
      <vt:lpstr>Dilation</vt:lpstr>
      <vt:lpstr>Find the scale factor</vt:lpstr>
      <vt:lpstr>Enlargement or Reduction?</vt:lpstr>
      <vt:lpstr>Dilation on the grid</vt:lpstr>
      <vt:lpstr>Composition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9.7</dc:title>
  <dc:creator>Monika</dc:creator>
  <cp:lastModifiedBy>Monika</cp:lastModifiedBy>
  <cp:revision>3</cp:revision>
  <dcterms:created xsi:type="dcterms:W3CDTF">2011-03-15T14:06:28Z</dcterms:created>
  <dcterms:modified xsi:type="dcterms:W3CDTF">2011-03-15T14:29:45Z</dcterms:modified>
</cp:coreProperties>
</file>