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333399"/>
    <a:srgbClr val="FFFFFF"/>
    <a:srgbClr val="3366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70" d="100"/>
          <a:sy n="70" d="100"/>
        </p:scale>
        <p:origin x="-7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0"/>
            <a:ext cx="9144000" cy="76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88" y="3810000"/>
            <a:ext cx="9104312" cy="457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/>
            </a:lvl1pPr>
          </a:lstStyle>
          <a:p>
            <a:fld id="{837B4E85-F292-4764-B91F-F825182E62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6DA46-0A36-40C9-B6A7-A62AEC16C6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23882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76200"/>
            <a:ext cx="22860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76200"/>
            <a:ext cx="67056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C9C3-EDCB-43A7-BB23-3CAC05FCA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1754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311FA-6FD9-40EF-AF4C-B1AE742346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5981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D4EA0-9D53-4A0C-A16F-F802AC24DC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88438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B3C98-D68F-4F70-8E34-C2185B129D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7065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C071F-D287-4B00-8692-EC3A8A9A75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0640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C0448-B175-49AD-BA80-39DD27130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40830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BA83B-18BA-49FD-B530-A033211103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2585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D7948-1FE7-4A35-8A4C-BA25417926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6277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C8EEB-7309-44BE-8B5B-8CC664FB55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52938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98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/>
            </a:lvl1pPr>
          </a:lstStyle>
          <a:p>
            <a:fld id="{BEDB1EDA-3AFC-485E-8B07-2FB020B356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762000"/>
          </a:xfrm>
        </p:spPr>
        <p:txBody>
          <a:bodyPr/>
          <a:lstStyle/>
          <a:p>
            <a:r>
              <a:rPr lang="en-US" dirty="0" smtClean="0"/>
              <a:t>Lesson 9.6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88" y="2819400"/>
            <a:ext cx="9104312" cy="4572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Goal:  The learner will identify line and rotational symmetry.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36156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can  map a figure onto itself by a line of reflection.</a:t>
            </a:r>
          </a:p>
          <a:p>
            <a:r>
              <a:rPr lang="en-US" dirty="0" smtClean="0"/>
              <a:t>Line of symmetry:  the line of reflection.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561914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lines of symmetry?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8600" y="990600"/>
            <a:ext cx="1752600" cy="717550"/>
            <a:chOff x="336" y="1224"/>
            <a:chExt cx="1104" cy="452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" y="1328"/>
              <a:ext cx="678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47"/>
            <p:cNvSpPr txBox="1">
              <a:spLocks noChangeArrowheads="1"/>
            </p:cNvSpPr>
            <p:nvPr/>
          </p:nvSpPr>
          <p:spPr bwMode="auto">
            <a:xfrm>
              <a:off x="336" y="122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a.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629400" y="1041400"/>
            <a:ext cx="1905000" cy="812800"/>
            <a:chOff x="3600" y="1232"/>
            <a:chExt cx="1200" cy="512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2" y="1326"/>
              <a:ext cx="778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 Box 49"/>
            <p:cNvSpPr txBox="1">
              <a:spLocks noChangeArrowheads="1"/>
            </p:cNvSpPr>
            <p:nvPr/>
          </p:nvSpPr>
          <p:spPr bwMode="auto">
            <a:xfrm>
              <a:off x="3600" y="123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c.</a:t>
              </a:r>
            </a:p>
          </p:txBody>
        </p:sp>
      </p:grpSp>
      <p:sp>
        <p:nvSpPr>
          <p:cNvPr id="10" name="Hexagon 9"/>
          <p:cNvSpPr/>
          <p:nvPr/>
        </p:nvSpPr>
        <p:spPr bwMode="auto">
          <a:xfrm>
            <a:off x="3200400" y="990600"/>
            <a:ext cx="1905000" cy="1676400"/>
          </a:xfrm>
          <a:prstGeom prst="hex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055384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these?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1609" y="854075"/>
            <a:ext cx="2057400" cy="1644650"/>
            <a:chOff x="336" y="1232"/>
            <a:chExt cx="1296" cy="103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1416"/>
              <a:ext cx="888" cy="8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30"/>
            <p:cNvSpPr txBox="1">
              <a:spLocks noChangeArrowheads="1"/>
            </p:cNvSpPr>
            <p:nvPr/>
          </p:nvSpPr>
          <p:spPr bwMode="auto">
            <a:xfrm>
              <a:off x="336" y="123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1.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124200" y="932028"/>
            <a:ext cx="2057401" cy="1625600"/>
            <a:chOff x="2064" y="1232"/>
            <a:chExt cx="1296" cy="1024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5" y="1344"/>
              <a:ext cx="915" cy="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 Box 31"/>
            <p:cNvSpPr txBox="1">
              <a:spLocks noChangeArrowheads="1"/>
            </p:cNvSpPr>
            <p:nvPr/>
          </p:nvSpPr>
          <p:spPr bwMode="auto">
            <a:xfrm>
              <a:off x="2064" y="123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2.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6172200" y="932028"/>
            <a:ext cx="1962150" cy="1524000"/>
            <a:chOff x="3600" y="1232"/>
            <a:chExt cx="1236" cy="960"/>
          </a:xfrm>
        </p:grpSpPr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1376"/>
              <a:ext cx="804" cy="8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 Box 32"/>
            <p:cNvSpPr txBox="1">
              <a:spLocks noChangeArrowheads="1"/>
            </p:cNvSpPr>
            <p:nvPr/>
          </p:nvSpPr>
          <p:spPr bwMode="auto">
            <a:xfrm>
              <a:off x="3600" y="123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3.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8073809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Draw a hexagon with no lines of symmetry.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0680504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figure can be mapped onto itself by a rotation of 180˚ or less.</a:t>
            </a:r>
          </a:p>
          <a:p>
            <a:r>
              <a:rPr lang="en-US" dirty="0" smtClean="0"/>
              <a:t>Center of symmetry:  the point the rotation centers around.</a:t>
            </a:r>
          </a:p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209800" y="4038600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" name="Group 19"/>
          <p:cNvGrpSpPr/>
          <p:nvPr/>
        </p:nvGrpSpPr>
        <p:grpSpPr>
          <a:xfrm>
            <a:off x="152411" y="3138427"/>
            <a:ext cx="1694597" cy="1684361"/>
            <a:chOff x="830239" y="3276600"/>
            <a:chExt cx="1694597" cy="1684361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1676400" y="3276600"/>
              <a:ext cx="0" cy="16764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auto">
            <a:xfrm rot="16200000">
              <a:off x="1676400" y="3276600"/>
              <a:ext cx="0" cy="16764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830239" y="3276600"/>
              <a:ext cx="1694597" cy="1684361"/>
              <a:chOff x="830239" y="3276600"/>
              <a:chExt cx="1694597" cy="1684361"/>
            </a:xfrm>
          </p:grpSpPr>
          <p:sp>
            <p:nvSpPr>
              <p:cNvPr id="15" name="Freeform 14"/>
              <p:cNvSpPr/>
              <p:nvPr/>
            </p:nvSpPr>
            <p:spPr>
              <a:xfrm>
                <a:off x="1678675" y="4107976"/>
                <a:ext cx="846161" cy="341217"/>
              </a:xfrm>
              <a:custGeom>
                <a:avLst/>
                <a:gdLst>
                  <a:gd name="connsiteX0" fmla="*/ 846161 w 846161"/>
                  <a:gd name="connsiteY0" fmla="*/ 0 h 341217"/>
                  <a:gd name="connsiteX1" fmla="*/ 354841 w 846161"/>
                  <a:gd name="connsiteY1" fmla="*/ 341194 h 341217"/>
                  <a:gd name="connsiteX2" fmla="*/ 0 w 846161"/>
                  <a:gd name="connsiteY2" fmla="*/ 13648 h 34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161" h="341217">
                    <a:moveTo>
                      <a:pt x="846161" y="0"/>
                    </a:moveTo>
                    <a:cubicBezTo>
                      <a:pt x="671014" y="169459"/>
                      <a:pt x="495868" y="338919"/>
                      <a:pt x="354841" y="341194"/>
                    </a:cubicBezTo>
                    <a:cubicBezTo>
                      <a:pt x="213814" y="343469"/>
                      <a:pt x="106907" y="178558"/>
                      <a:pt x="0" y="13648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>
              <a:xfrm rot="5400000" flipH="1">
                <a:off x="1082711" y="4367272"/>
                <a:ext cx="846161" cy="341217"/>
              </a:xfrm>
              <a:custGeom>
                <a:avLst/>
                <a:gdLst>
                  <a:gd name="connsiteX0" fmla="*/ 846161 w 846161"/>
                  <a:gd name="connsiteY0" fmla="*/ 0 h 341217"/>
                  <a:gd name="connsiteX1" fmla="*/ 354841 w 846161"/>
                  <a:gd name="connsiteY1" fmla="*/ 341194 h 341217"/>
                  <a:gd name="connsiteX2" fmla="*/ 0 w 846161"/>
                  <a:gd name="connsiteY2" fmla="*/ 13648 h 34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161" h="341217">
                    <a:moveTo>
                      <a:pt x="846161" y="0"/>
                    </a:moveTo>
                    <a:cubicBezTo>
                      <a:pt x="671014" y="169459"/>
                      <a:pt x="495868" y="338919"/>
                      <a:pt x="354841" y="341194"/>
                    </a:cubicBezTo>
                    <a:cubicBezTo>
                      <a:pt x="213814" y="343469"/>
                      <a:pt x="106907" y="178558"/>
                      <a:pt x="0" y="13648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 rot="16200000">
                <a:off x="1423928" y="3529072"/>
                <a:ext cx="846161" cy="341217"/>
              </a:xfrm>
              <a:custGeom>
                <a:avLst/>
                <a:gdLst>
                  <a:gd name="connsiteX0" fmla="*/ 846161 w 846161"/>
                  <a:gd name="connsiteY0" fmla="*/ 0 h 341217"/>
                  <a:gd name="connsiteX1" fmla="*/ 354841 w 846161"/>
                  <a:gd name="connsiteY1" fmla="*/ 341194 h 341217"/>
                  <a:gd name="connsiteX2" fmla="*/ 0 w 846161"/>
                  <a:gd name="connsiteY2" fmla="*/ 13648 h 34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161" h="341217">
                    <a:moveTo>
                      <a:pt x="846161" y="0"/>
                    </a:moveTo>
                    <a:cubicBezTo>
                      <a:pt x="671014" y="169459"/>
                      <a:pt x="495868" y="338919"/>
                      <a:pt x="354841" y="341194"/>
                    </a:cubicBezTo>
                    <a:cubicBezTo>
                      <a:pt x="213814" y="343469"/>
                      <a:pt x="106907" y="178558"/>
                      <a:pt x="0" y="13648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>
              <a:xfrm flipV="1">
                <a:off x="830239" y="3810000"/>
                <a:ext cx="846161" cy="341217"/>
              </a:xfrm>
              <a:custGeom>
                <a:avLst/>
                <a:gdLst>
                  <a:gd name="connsiteX0" fmla="*/ 846161 w 846161"/>
                  <a:gd name="connsiteY0" fmla="*/ 0 h 341217"/>
                  <a:gd name="connsiteX1" fmla="*/ 354841 w 846161"/>
                  <a:gd name="connsiteY1" fmla="*/ 341194 h 341217"/>
                  <a:gd name="connsiteX2" fmla="*/ 0 w 846161"/>
                  <a:gd name="connsiteY2" fmla="*/ 13648 h 34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161" h="341217">
                    <a:moveTo>
                      <a:pt x="846161" y="0"/>
                    </a:moveTo>
                    <a:cubicBezTo>
                      <a:pt x="671014" y="169459"/>
                      <a:pt x="495868" y="338919"/>
                      <a:pt x="354841" y="341194"/>
                    </a:cubicBezTo>
                    <a:cubicBezTo>
                      <a:pt x="213814" y="343469"/>
                      <a:pt x="106907" y="178558"/>
                      <a:pt x="0" y="13648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 rot="2700000">
            <a:off x="2298532" y="3171862"/>
            <a:ext cx="1694597" cy="1684361"/>
            <a:chOff x="830239" y="3276600"/>
            <a:chExt cx="1694597" cy="1684361"/>
          </a:xfrm>
        </p:grpSpPr>
        <p:cxnSp>
          <p:nvCxnSpPr>
            <p:cNvPr id="22" name="Straight Connector 21"/>
            <p:cNvCxnSpPr/>
            <p:nvPr/>
          </p:nvCxnSpPr>
          <p:spPr bwMode="auto">
            <a:xfrm>
              <a:off x="1676400" y="3276600"/>
              <a:ext cx="0" cy="16764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rot="16200000">
              <a:off x="1676400" y="3276600"/>
              <a:ext cx="0" cy="16764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830239" y="3276600"/>
              <a:ext cx="1694597" cy="1684361"/>
              <a:chOff x="830239" y="3276600"/>
              <a:chExt cx="1694597" cy="1684361"/>
            </a:xfrm>
          </p:grpSpPr>
          <p:sp>
            <p:nvSpPr>
              <p:cNvPr id="25" name="Freeform 24"/>
              <p:cNvSpPr/>
              <p:nvPr/>
            </p:nvSpPr>
            <p:spPr>
              <a:xfrm>
                <a:off x="1678675" y="4107976"/>
                <a:ext cx="846161" cy="341217"/>
              </a:xfrm>
              <a:custGeom>
                <a:avLst/>
                <a:gdLst>
                  <a:gd name="connsiteX0" fmla="*/ 846161 w 846161"/>
                  <a:gd name="connsiteY0" fmla="*/ 0 h 341217"/>
                  <a:gd name="connsiteX1" fmla="*/ 354841 w 846161"/>
                  <a:gd name="connsiteY1" fmla="*/ 341194 h 341217"/>
                  <a:gd name="connsiteX2" fmla="*/ 0 w 846161"/>
                  <a:gd name="connsiteY2" fmla="*/ 13648 h 34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161" h="341217">
                    <a:moveTo>
                      <a:pt x="846161" y="0"/>
                    </a:moveTo>
                    <a:cubicBezTo>
                      <a:pt x="671014" y="169459"/>
                      <a:pt x="495868" y="338919"/>
                      <a:pt x="354841" y="341194"/>
                    </a:cubicBezTo>
                    <a:cubicBezTo>
                      <a:pt x="213814" y="343469"/>
                      <a:pt x="106907" y="178558"/>
                      <a:pt x="0" y="13648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 flipH="1">
                <a:off x="1082711" y="4367272"/>
                <a:ext cx="846161" cy="341217"/>
              </a:xfrm>
              <a:custGeom>
                <a:avLst/>
                <a:gdLst>
                  <a:gd name="connsiteX0" fmla="*/ 846161 w 846161"/>
                  <a:gd name="connsiteY0" fmla="*/ 0 h 341217"/>
                  <a:gd name="connsiteX1" fmla="*/ 354841 w 846161"/>
                  <a:gd name="connsiteY1" fmla="*/ 341194 h 341217"/>
                  <a:gd name="connsiteX2" fmla="*/ 0 w 846161"/>
                  <a:gd name="connsiteY2" fmla="*/ 13648 h 34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161" h="341217">
                    <a:moveTo>
                      <a:pt x="846161" y="0"/>
                    </a:moveTo>
                    <a:cubicBezTo>
                      <a:pt x="671014" y="169459"/>
                      <a:pt x="495868" y="338919"/>
                      <a:pt x="354841" y="341194"/>
                    </a:cubicBezTo>
                    <a:cubicBezTo>
                      <a:pt x="213814" y="343469"/>
                      <a:pt x="106907" y="178558"/>
                      <a:pt x="0" y="13648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16200000">
                <a:off x="1423928" y="3529072"/>
                <a:ext cx="846161" cy="341217"/>
              </a:xfrm>
              <a:custGeom>
                <a:avLst/>
                <a:gdLst>
                  <a:gd name="connsiteX0" fmla="*/ 846161 w 846161"/>
                  <a:gd name="connsiteY0" fmla="*/ 0 h 341217"/>
                  <a:gd name="connsiteX1" fmla="*/ 354841 w 846161"/>
                  <a:gd name="connsiteY1" fmla="*/ 341194 h 341217"/>
                  <a:gd name="connsiteX2" fmla="*/ 0 w 846161"/>
                  <a:gd name="connsiteY2" fmla="*/ 13648 h 34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161" h="341217">
                    <a:moveTo>
                      <a:pt x="846161" y="0"/>
                    </a:moveTo>
                    <a:cubicBezTo>
                      <a:pt x="671014" y="169459"/>
                      <a:pt x="495868" y="338919"/>
                      <a:pt x="354841" y="341194"/>
                    </a:cubicBezTo>
                    <a:cubicBezTo>
                      <a:pt x="213814" y="343469"/>
                      <a:pt x="106907" y="178558"/>
                      <a:pt x="0" y="13648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830239" y="3810000"/>
                <a:ext cx="846161" cy="341217"/>
              </a:xfrm>
              <a:custGeom>
                <a:avLst/>
                <a:gdLst>
                  <a:gd name="connsiteX0" fmla="*/ 846161 w 846161"/>
                  <a:gd name="connsiteY0" fmla="*/ 0 h 341217"/>
                  <a:gd name="connsiteX1" fmla="*/ 354841 w 846161"/>
                  <a:gd name="connsiteY1" fmla="*/ 341194 h 341217"/>
                  <a:gd name="connsiteX2" fmla="*/ 0 w 846161"/>
                  <a:gd name="connsiteY2" fmla="*/ 13648 h 34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161" h="341217">
                    <a:moveTo>
                      <a:pt x="846161" y="0"/>
                    </a:moveTo>
                    <a:cubicBezTo>
                      <a:pt x="671014" y="169459"/>
                      <a:pt x="495868" y="338919"/>
                      <a:pt x="354841" y="341194"/>
                    </a:cubicBezTo>
                    <a:cubicBezTo>
                      <a:pt x="213814" y="343469"/>
                      <a:pt x="106907" y="178558"/>
                      <a:pt x="0" y="13648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 rot="16200000">
            <a:off x="4249003" y="3200400"/>
            <a:ext cx="1694597" cy="1684361"/>
            <a:chOff x="830239" y="3276600"/>
            <a:chExt cx="1694597" cy="1684361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1676400" y="3276600"/>
              <a:ext cx="0" cy="16764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rot="16200000">
              <a:off x="1676400" y="3276600"/>
              <a:ext cx="0" cy="16764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830239" y="3276600"/>
              <a:ext cx="1694597" cy="1684361"/>
              <a:chOff x="830239" y="3276600"/>
              <a:chExt cx="1694597" cy="1684361"/>
            </a:xfrm>
          </p:grpSpPr>
          <p:sp>
            <p:nvSpPr>
              <p:cNvPr id="33" name="Freeform 32"/>
              <p:cNvSpPr/>
              <p:nvPr/>
            </p:nvSpPr>
            <p:spPr>
              <a:xfrm>
                <a:off x="1678675" y="4107976"/>
                <a:ext cx="846161" cy="341217"/>
              </a:xfrm>
              <a:custGeom>
                <a:avLst/>
                <a:gdLst>
                  <a:gd name="connsiteX0" fmla="*/ 846161 w 846161"/>
                  <a:gd name="connsiteY0" fmla="*/ 0 h 341217"/>
                  <a:gd name="connsiteX1" fmla="*/ 354841 w 846161"/>
                  <a:gd name="connsiteY1" fmla="*/ 341194 h 341217"/>
                  <a:gd name="connsiteX2" fmla="*/ 0 w 846161"/>
                  <a:gd name="connsiteY2" fmla="*/ 13648 h 34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161" h="341217">
                    <a:moveTo>
                      <a:pt x="846161" y="0"/>
                    </a:moveTo>
                    <a:cubicBezTo>
                      <a:pt x="671014" y="169459"/>
                      <a:pt x="495868" y="338919"/>
                      <a:pt x="354841" y="341194"/>
                    </a:cubicBezTo>
                    <a:cubicBezTo>
                      <a:pt x="213814" y="343469"/>
                      <a:pt x="106907" y="178558"/>
                      <a:pt x="0" y="13648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>
              <a:xfrm rot="5400000" flipH="1">
                <a:off x="1082711" y="4367272"/>
                <a:ext cx="846161" cy="341217"/>
              </a:xfrm>
              <a:custGeom>
                <a:avLst/>
                <a:gdLst>
                  <a:gd name="connsiteX0" fmla="*/ 846161 w 846161"/>
                  <a:gd name="connsiteY0" fmla="*/ 0 h 341217"/>
                  <a:gd name="connsiteX1" fmla="*/ 354841 w 846161"/>
                  <a:gd name="connsiteY1" fmla="*/ 341194 h 341217"/>
                  <a:gd name="connsiteX2" fmla="*/ 0 w 846161"/>
                  <a:gd name="connsiteY2" fmla="*/ 13648 h 34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161" h="341217">
                    <a:moveTo>
                      <a:pt x="846161" y="0"/>
                    </a:moveTo>
                    <a:cubicBezTo>
                      <a:pt x="671014" y="169459"/>
                      <a:pt x="495868" y="338919"/>
                      <a:pt x="354841" y="341194"/>
                    </a:cubicBezTo>
                    <a:cubicBezTo>
                      <a:pt x="213814" y="343469"/>
                      <a:pt x="106907" y="178558"/>
                      <a:pt x="0" y="13648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>
              <a:xfrm rot="16200000">
                <a:off x="1423928" y="3529072"/>
                <a:ext cx="846161" cy="341217"/>
              </a:xfrm>
              <a:custGeom>
                <a:avLst/>
                <a:gdLst>
                  <a:gd name="connsiteX0" fmla="*/ 846161 w 846161"/>
                  <a:gd name="connsiteY0" fmla="*/ 0 h 341217"/>
                  <a:gd name="connsiteX1" fmla="*/ 354841 w 846161"/>
                  <a:gd name="connsiteY1" fmla="*/ 341194 h 341217"/>
                  <a:gd name="connsiteX2" fmla="*/ 0 w 846161"/>
                  <a:gd name="connsiteY2" fmla="*/ 13648 h 34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161" h="341217">
                    <a:moveTo>
                      <a:pt x="846161" y="0"/>
                    </a:moveTo>
                    <a:cubicBezTo>
                      <a:pt x="671014" y="169459"/>
                      <a:pt x="495868" y="338919"/>
                      <a:pt x="354841" y="341194"/>
                    </a:cubicBezTo>
                    <a:cubicBezTo>
                      <a:pt x="213814" y="343469"/>
                      <a:pt x="106907" y="178558"/>
                      <a:pt x="0" y="13648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Freeform 35"/>
              <p:cNvSpPr/>
              <p:nvPr/>
            </p:nvSpPr>
            <p:spPr>
              <a:xfrm flipV="1">
                <a:off x="830239" y="3810000"/>
                <a:ext cx="846161" cy="341217"/>
              </a:xfrm>
              <a:custGeom>
                <a:avLst/>
                <a:gdLst>
                  <a:gd name="connsiteX0" fmla="*/ 846161 w 846161"/>
                  <a:gd name="connsiteY0" fmla="*/ 0 h 341217"/>
                  <a:gd name="connsiteX1" fmla="*/ 354841 w 846161"/>
                  <a:gd name="connsiteY1" fmla="*/ 341194 h 341217"/>
                  <a:gd name="connsiteX2" fmla="*/ 0 w 846161"/>
                  <a:gd name="connsiteY2" fmla="*/ 13648 h 34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161" h="341217">
                    <a:moveTo>
                      <a:pt x="846161" y="0"/>
                    </a:moveTo>
                    <a:cubicBezTo>
                      <a:pt x="671014" y="169459"/>
                      <a:pt x="495868" y="338919"/>
                      <a:pt x="354841" y="341194"/>
                    </a:cubicBezTo>
                    <a:cubicBezTo>
                      <a:pt x="213814" y="343469"/>
                      <a:pt x="106907" y="178558"/>
                      <a:pt x="0" y="13648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6535003" y="3268639"/>
            <a:ext cx="1694597" cy="1684361"/>
            <a:chOff x="830239" y="3276600"/>
            <a:chExt cx="1694597" cy="1684361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1676400" y="3276600"/>
              <a:ext cx="0" cy="16764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 bwMode="auto">
            <a:xfrm rot="16200000">
              <a:off x="1676400" y="3276600"/>
              <a:ext cx="0" cy="16764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/>
            <p:nvPr/>
          </p:nvGrpSpPr>
          <p:grpSpPr>
            <a:xfrm>
              <a:off x="830239" y="3276600"/>
              <a:ext cx="1694597" cy="1684361"/>
              <a:chOff x="830239" y="3276600"/>
              <a:chExt cx="1694597" cy="1684361"/>
            </a:xfrm>
          </p:grpSpPr>
          <p:sp>
            <p:nvSpPr>
              <p:cNvPr id="41" name="Freeform 40"/>
              <p:cNvSpPr/>
              <p:nvPr/>
            </p:nvSpPr>
            <p:spPr>
              <a:xfrm>
                <a:off x="1678675" y="4107976"/>
                <a:ext cx="846161" cy="341217"/>
              </a:xfrm>
              <a:custGeom>
                <a:avLst/>
                <a:gdLst>
                  <a:gd name="connsiteX0" fmla="*/ 846161 w 846161"/>
                  <a:gd name="connsiteY0" fmla="*/ 0 h 341217"/>
                  <a:gd name="connsiteX1" fmla="*/ 354841 w 846161"/>
                  <a:gd name="connsiteY1" fmla="*/ 341194 h 341217"/>
                  <a:gd name="connsiteX2" fmla="*/ 0 w 846161"/>
                  <a:gd name="connsiteY2" fmla="*/ 13648 h 34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161" h="341217">
                    <a:moveTo>
                      <a:pt x="846161" y="0"/>
                    </a:moveTo>
                    <a:cubicBezTo>
                      <a:pt x="671014" y="169459"/>
                      <a:pt x="495868" y="338919"/>
                      <a:pt x="354841" y="341194"/>
                    </a:cubicBezTo>
                    <a:cubicBezTo>
                      <a:pt x="213814" y="343469"/>
                      <a:pt x="106907" y="178558"/>
                      <a:pt x="0" y="13648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>
              <a:xfrm rot="5400000" flipH="1">
                <a:off x="1082711" y="4367272"/>
                <a:ext cx="846161" cy="341217"/>
              </a:xfrm>
              <a:custGeom>
                <a:avLst/>
                <a:gdLst>
                  <a:gd name="connsiteX0" fmla="*/ 846161 w 846161"/>
                  <a:gd name="connsiteY0" fmla="*/ 0 h 341217"/>
                  <a:gd name="connsiteX1" fmla="*/ 354841 w 846161"/>
                  <a:gd name="connsiteY1" fmla="*/ 341194 h 341217"/>
                  <a:gd name="connsiteX2" fmla="*/ 0 w 846161"/>
                  <a:gd name="connsiteY2" fmla="*/ 13648 h 34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161" h="341217">
                    <a:moveTo>
                      <a:pt x="846161" y="0"/>
                    </a:moveTo>
                    <a:cubicBezTo>
                      <a:pt x="671014" y="169459"/>
                      <a:pt x="495868" y="338919"/>
                      <a:pt x="354841" y="341194"/>
                    </a:cubicBezTo>
                    <a:cubicBezTo>
                      <a:pt x="213814" y="343469"/>
                      <a:pt x="106907" y="178558"/>
                      <a:pt x="0" y="13648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>
              <a:xfrm rot="16200000">
                <a:off x="1423928" y="3529072"/>
                <a:ext cx="846161" cy="341217"/>
              </a:xfrm>
              <a:custGeom>
                <a:avLst/>
                <a:gdLst>
                  <a:gd name="connsiteX0" fmla="*/ 846161 w 846161"/>
                  <a:gd name="connsiteY0" fmla="*/ 0 h 341217"/>
                  <a:gd name="connsiteX1" fmla="*/ 354841 w 846161"/>
                  <a:gd name="connsiteY1" fmla="*/ 341194 h 341217"/>
                  <a:gd name="connsiteX2" fmla="*/ 0 w 846161"/>
                  <a:gd name="connsiteY2" fmla="*/ 13648 h 34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161" h="341217">
                    <a:moveTo>
                      <a:pt x="846161" y="0"/>
                    </a:moveTo>
                    <a:cubicBezTo>
                      <a:pt x="671014" y="169459"/>
                      <a:pt x="495868" y="338919"/>
                      <a:pt x="354841" y="341194"/>
                    </a:cubicBezTo>
                    <a:cubicBezTo>
                      <a:pt x="213814" y="343469"/>
                      <a:pt x="106907" y="178558"/>
                      <a:pt x="0" y="13648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>
              <a:xfrm flipV="1">
                <a:off x="830239" y="3810000"/>
                <a:ext cx="846161" cy="341217"/>
              </a:xfrm>
              <a:custGeom>
                <a:avLst/>
                <a:gdLst>
                  <a:gd name="connsiteX0" fmla="*/ 846161 w 846161"/>
                  <a:gd name="connsiteY0" fmla="*/ 0 h 341217"/>
                  <a:gd name="connsiteX1" fmla="*/ 354841 w 846161"/>
                  <a:gd name="connsiteY1" fmla="*/ 341194 h 341217"/>
                  <a:gd name="connsiteX2" fmla="*/ 0 w 846161"/>
                  <a:gd name="connsiteY2" fmla="*/ 13648 h 34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161" h="341217">
                    <a:moveTo>
                      <a:pt x="846161" y="0"/>
                    </a:moveTo>
                    <a:cubicBezTo>
                      <a:pt x="671014" y="169459"/>
                      <a:pt x="495868" y="338919"/>
                      <a:pt x="354841" y="341194"/>
                    </a:cubicBezTo>
                    <a:cubicBezTo>
                      <a:pt x="213814" y="343469"/>
                      <a:pt x="106907" y="178558"/>
                      <a:pt x="0" y="13648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cxnSp>
        <p:nvCxnSpPr>
          <p:cNvPr id="46" name="Straight Connector 45"/>
          <p:cNvCxnSpPr>
            <a:stCxn id="18" idx="0"/>
          </p:cNvCxnSpPr>
          <p:nvPr/>
        </p:nvCxnSpPr>
        <p:spPr bwMode="auto">
          <a:xfrm flipH="1" flipV="1">
            <a:off x="998571" y="2971800"/>
            <a:ext cx="1" cy="104124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7" idx="2"/>
          </p:cNvCxnSpPr>
          <p:nvPr/>
        </p:nvCxnSpPr>
        <p:spPr bwMode="auto">
          <a:xfrm flipH="1" flipV="1">
            <a:off x="3142211" y="3138427"/>
            <a:ext cx="9652" cy="88727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8" idx="0"/>
          </p:cNvCxnSpPr>
          <p:nvPr/>
        </p:nvCxnSpPr>
        <p:spPr bwMode="auto">
          <a:xfrm flipH="1" flipV="1">
            <a:off x="2308237" y="3205518"/>
            <a:ext cx="813853" cy="83065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4" idx="0"/>
          </p:cNvCxnSpPr>
          <p:nvPr/>
        </p:nvCxnSpPr>
        <p:spPr bwMode="auto">
          <a:xfrm flipH="1" flipV="1">
            <a:off x="5085497" y="2819400"/>
            <a:ext cx="6824" cy="122431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6" idx="0"/>
          </p:cNvCxnSpPr>
          <p:nvPr/>
        </p:nvCxnSpPr>
        <p:spPr bwMode="auto">
          <a:xfrm flipH="1" flipV="1">
            <a:off x="3981816" y="4038600"/>
            <a:ext cx="1146922" cy="511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 flipV="1">
            <a:off x="7383439" y="2590800"/>
            <a:ext cx="0" cy="2667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075967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Rotational Symmetry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 bwMode="auto">
          <a:xfrm>
            <a:off x="990600" y="1066800"/>
            <a:ext cx="2667000" cy="762000"/>
          </a:xfrm>
          <a:prstGeom prst="parallelogram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ctagon 4"/>
          <p:cNvSpPr/>
          <p:nvPr/>
        </p:nvSpPr>
        <p:spPr bwMode="auto">
          <a:xfrm>
            <a:off x="6019800" y="1066800"/>
            <a:ext cx="1600200" cy="1524000"/>
          </a:xfrm>
          <a:prstGeom prst="oc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rapezoid 5"/>
          <p:cNvSpPr/>
          <p:nvPr/>
        </p:nvSpPr>
        <p:spPr bwMode="auto">
          <a:xfrm>
            <a:off x="2590800" y="3733800"/>
            <a:ext cx="3276600" cy="1371600"/>
          </a:xfrm>
          <a:prstGeom prst="trapezoi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090965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How to measure rotational symmetry.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360˚ by the number of lines of symmetry.  </a:t>
            </a:r>
            <a:endParaRPr lang="en-US" dirty="0"/>
          </a:p>
          <a:p>
            <a:r>
              <a:rPr lang="en-US" dirty="0" smtClean="0"/>
              <a:t>This is the smallest angle of rotation.</a:t>
            </a:r>
          </a:p>
          <a:p>
            <a:r>
              <a:rPr lang="en-US" dirty="0" smtClean="0"/>
              <a:t>Multiples of this angle up to 180˚ are the other angles of rotation.</a:t>
            </a:r>
            <a:endParaRPr lang="en-US" dirty="0"/>
          </a:p>
        </p:txBody>
      </p:sp>
      <p:sp>
        <p:nvSpPr>
          <p:cNvPr id="4" name="4-Point Star 3"/>
          <p:cNvSpPr/>
          <p:nvPr/>
        </p:nvSpPr>
        <p:spPr bwMode="auto">
          <a:xfrm>
            <a:off x="304800" y="3200400"/>
            <a:ext cx="2362200" cy="1981200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333188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smtClean="0"/>
              <a:t>621 #1-15, 27-30, 34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99574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echnological awakening design template">
  <a:themeElements>
    <a:clrScheme name="Default Design 7">
      <a:dk1>
        <a:srgbClr val="969696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7F7F7F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7F7F7F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Technological awakening design template</Template>
  <TotalTime>28</TotalTime>
  <Words>149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 Black</vt:lpstr>
      <vt:lpstr>Arial</vt:lpstr>
      <vt:lpstr>Technological awakening design template</vt:lpstr>
      <vt:lpstr>Lesson 9.6</vt:lpstr>
      <vt:lpstr>Line symmetry</vt:lpstr>
      <vt:lpstr>How many lines of symmetry?</vt:lpstr>
      <vt:lpstr>How about these?</vt:lpstr>
      <vt:lpstr>Draw a hexagon with no lines of symmetry.</vt:lpstr>
      <vt:lpstr>Rotational Symmetry</vt:lpstr>
      <vt:lpstr>Identify Rotational Symmetry</vt:lpstr>
      <vt:lpstr>How to measure rotational symmetry.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9.6</dc:title>
  <dc:creator>Monika</dc:creator>
  <cp:lastModifiedBy>Monika</cp:lastModifiedBy>
  <cp:revision>4</cp:revision>
  <cp:lastPrinted>1601-01-01T00:00:00Z</cp:lastPrinted>
  <dcterms:created xsi:type="dcterms:W3CDTF">2011-03-11T14:17:40Z</dcterms:created>
  <dcterms:modified xsi:type="dcterms:W3CDTF">2011-03-11T14:46:38Z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TC010902901033</vt:lpwstr>
  </property>
</Properties>
</file>