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5667-1C1D-4507-A8E0-CDAC4E627A33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DC4D-6A70-4B0C-83BC-0250ADDBF8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5667-1C1D-4507-A8E0-CDAC4E627A33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DC4D-6A70-4B0C-83BC-0250ADDBF8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5667-1C1D-4507-A8E0-CDAC4E627A33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DC4D-6A70-4B0C-83BC-0250ADDBF8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5667-1C1D-4507-A8E0-CDAC4E627A33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DC4D-6A70-4B0C-83BC-0250ADDBF8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5667-1C1D-4507-A8E0-CDAC4E627A33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DC4D-6A70-4B0C-83BC-0250ADDBF8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5667-1C1D-4507-A8E0-CDAC4E627A33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DC4D-6A70-4B0C-83BC-0250ADDBF8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5667-1C1D-4507-A8E0-CDAC4E627A33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DC4D-6A70-4B0C-83BC-0250ADDBF8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5667-1C1D-4507-A8E0-CDAC4E627A33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DC4D-6A70-4B0C-83BC-0250ADDBF8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5667-1C1D-4507-A8E0-CDAC4E627A33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DC4D-6A70-4B0C-83BC-0250ADDBF8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5667-1C1D-4507-A8E0-CDAC4E627A33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DC4D-6A70-4B0C-83BC-0250ADDBF8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5667-1C1D-4507-A8E0-CDAC4E627A33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DC4D-6A70-4B0C-83BC-0250ADDBF831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75667-1C1D-4507-A8E0-CDAC4E627A33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FDC4D-6A70-4B0C-83BC-0250ADDBF83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9.5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Goal:  The learner will classify quadrilaterals by their sides and angles.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501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125113" cy="924475"/>
          </a:xfrm>
        </p:spPr>
        <p:txBody>
          <a:bodyPr/>
          <a:lstStyle/>
          <a:p>
            <a:r>
              <a:rPr lang="en-US" dirty="0" smtClean="0"/>
              <a:t>Quadrilateral:</a:t>
            </a:r>
            <a:r>
              <a:rPr lang="en-US" sz="2400" dirty="0" smtClean="0"/>
              <a:t> closed figure with four segments called sides.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200186"/>
              </p:ext>
            </p:extLst>
          </p:nvPr>
        </p:nvGraphicFramePr>
        <p:xfrm>
          <a:off x="152400" y="1752600"/>
          <a:ext cx="87630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0"/>
                <a:gridCol w="4381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Quadrilateral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Diagram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Parallelogram:  2 pairs of parallel sides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Rectangle:</a:t>
                      </a:r>
                      <a:r>
                        <a:rPr lang="en-US" baseline="0" dirty="0" smtClean="0"/>
                        <a:t>  4 right angles, also a parallelogram</a:t>
                      </a:r>
                    </a:p>
                    <a:p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Rhombus:</a:t>
                      </a:r>
                      <a:r>
                        <a:rPr lang="en-US" baseline="0" dirty="0" smtClean="0"/>
                        <a:t>  4 equal sides, also a parallelogram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Square:</a:t>
                      </a:r>
                      <a:r>
                        <a:rPr lang="en-US" baseline="0" dirty="0" smtClean="0"/>
                        <a:t>  4 equal sides and 4 right angles, also a parallelogram</a:t>
                      </a:r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arallelogram 5"/>
          <p:cNvSpPr/>
          <p:nvPr/>
        </p:nvSpPr>
        <p:spPr>
          <a:xfrm>
            <a:off x="4953000" y="2362200"/>
            <a:ext cx="2362200" cy="6096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3429000"/>
            <a:ext cx="2209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0" y="5334000"/>
            <a:ext cx="990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iamond 8"/>
          <p:cNvSpPr/>
          <p:nvPr/>
        </p:nvSpPr>
        <p:spPr>
          <a:xfrm>
            <a:off x="5334000" y="4343400"/>
            <a:ext cx="1143000" cy="6858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6" idx="5"/>
          </p:cNvCxnSpPr>
          <p:nvPr/>
        </p:nvCxnSpPr>
        <p:spPr>
          <a:xfrm flipV="1">
            <a:off x="5029200" y="2514600"/>
            <a:ext cx="762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" idx="2"/>
          </p:cNvCxnSpPr>
          <p:nvPr/>
        </p:nvCxnSpPr>
        <p:spPr>
          <a:xfrm flipV="1">
            <a:off x="7162800" y="2667000"/>
            <a:ext cx="762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715000" y="23622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638800" y="29718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6" idx="1"/>
          </p:cNvCxnSpPr>
          <p:nvPr/>
        </p:nvCxnSpPr>
        <p:spPr>
          <a:xfrm>
            <a:off x="5715000" y="2362200"/>
            <a:ext cx="4953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715000" y="2971800"/>
            <a:ext cx="4953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105400" y="3886200"/>
            <a:ext cx="228600" cy="15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105400" y="3429000"/>
            <a:ext cx="228600" cy="15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086600" y="3886200"/>
            <a:ext cx="228600" cy="15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086600" y="3429000"/>
            <a:ext cx="228600" cy="15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>
            <a:off x="5486400" y="4343400"/>
            <a:ext cx="228600" cy="22860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019800" y="4457700"/>
            <a:ext cx="190500" cy="11430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486400" y="4686300"/>
            <a:ext cx="228600" cy="34290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096000" y="4686300"/>
            <a:ext cx="304800" cy="17145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486400" y="6096000"/>
            <a:ext cx="152400" cy="152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324600" y="5334000"/>
            <a:ext cx="152400" cy="152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486400" y="5334000"/>
            <a:ext cx="152400" cy="152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324600" y="6096000"/>
            <a:ext cx="152400" cy="152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5981700" y="5181600"/>
            <a:ext cx="1905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981700" y="6096000"/>
            <a:ext cx="3810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" idx="3"/>
          </p:cNvCxnSpPr>
          <p:nvPr/>
        </p:nvCxnSpPr>
        <p:spPr>
          <a:xfrm>
            <a:off x="6477000" y="57912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5334000" y="5791200"/>
            <a:ext cx="30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324600" y="5791200"/>
            <a:ext cx="228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3048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True?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smtClean="0"/>
              <a:t>All squares are rectangles.</a:t>
            </a:r>
          </a:p>
          <a:p>
            <a:endParaRPr lang="en-US" dirty="0"/>
          </a:p>
          <a:p>
            <a:r>
              <a:rPr lang="en-US" dirty="0" smtClean="0"/>
              <a:t>Some rhombuses do not have 2 pairs of parallel sides.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294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 to look at it.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676400"/>
            <a:ext cx="6629400" cy="472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19050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Quadrilaterals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295400" y="2362200"/>
            <a:ext cx="5791200" cy="3429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71800" y="2667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Parallelograms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09800" y="3036332"/>
            <a:ext cx="2590800" cy="222146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19400" y="3429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Rectangle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886200" y="3036332"/>
            <a:ext cx="2209800" cy="1840468"/>
          </a:xfrm>
          <a:prstGeom prst="ellipse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772890" y="3424259"/>
            <a:ext cx="1492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Rhombus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3403308" y="3922072"/>
            <a:ext cx="1966564" cy="52322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1400" dirty="0" smtClean="0"/>
              <a:t>Square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35325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 the parallelograms as many ways as possible.</a:t>
            </a:r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251460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637" y="1733550"/>
            <a:ext cx="199072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45264"/>
            <a:ext cx="191452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805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a quadrilateral that is a rectangle but not a square.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a parallelogram that is neither a rectangle nor a rhombus.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17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of the angles in a quadrilateral is 360˚.</a:t>
            </a:r>
            <a:endParaRPr lang="en-US" dirty="0"/>
          </a:p>
        </p:txBody>
      </p:sp>
      <p:sp>
        <p:nvSpPr>
          <p:cNvPr id="6" name="Parallelogram 5"/>
          <p:cNvSpPr/>
          <p:nvPr/>
        </p:nvSpPr>
        <p:spPr>
          <a:xfrm>
            <a:off x="1524000" y="2362200"/>
            <a:ext cx="4876800" cy="2286000"/>
          </a:xfrm>
          <a:prstGeom prst="parallelogram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05400" y="42672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x˚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251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140˚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251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54˚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52600" y="4114800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618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482  # 1-19</a:t>
            </a:r>
          </a:p>
          <a:p>
            <a:pPr lvl="1"/>
            <a:r>
              <a:rPr lang="en-US" smtClean="0"/>
              <a:t>Challenge #35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33386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TC102455519[[fn=Winter]]</Template>
  <TotalTime>22</TotalTime>
  <Words>159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Winter</vt:lpstr>
      <vt:lpstr>Lesson 9.5</vt:lpstr>
      <vt:lpstr>Quadrilateral: closed figure with four segments called sides.</vt:lpstr>
      <vt:lpstr>True? Or False?</vt:lpstr>
      <vt:lpstr>Another way to look at it.</vt:lpstr>
      <vt:lpstr>Classify the parallelograms as many ways as possible.</vt:lpstr>
      <vt:lpstr>Draw a quadrilateral that is a rectangle but not a square.</vt:lpstr>
      <vt:lpstr>Draw a parallelogram that is neither a rectangle nor a rhombus.</vt:lpstr>
      <vt:lpstr>Sum of the angles in a quadrilateral is 360˚.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9.5</dc:title>
  <dc:creator>Monika</dc:creator>
  <cp:lastModifiedBy>Monika</cp:lastModifiedBy>
  <cp:revision>3</cp:revision>
  <dcterms:created xsi:type="dcterms:W3CDTF">2011-02-15T14:08:42Z</dcterms:created>
  <dcterms:modified xsi:type="dcterms:W3CDTF">2011-02-15T14:30:59Z</dcterms:modified>
</cp:coreProperties>
</file>