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chnology2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BD6F02-1BF0-42B2-A1D7-A81482130A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1A2A7-3723-4806-8E6E-0761C3056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chnology1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BD6F02-1BF0-42B2-A1D7-A81482130A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1A2A7-3723-4806-8E6E-0761C3056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chnology1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BD6F02-1BF0-42B2-A1D7-A81482130A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1A2A7-3723-4806-8E6E-0761C3056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chnology1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BD6F02-1BF0-42B2-A1D7-A81482130A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1A2A7-3723-4806-8E6E-0761C3056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chnology1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BD6F02-1BF0-42B2-A1D7-A81482130A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1A2A7-3723-4806-8E6E-0761C3056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Technology1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BD6F02-1BF0-42B2-A1D7-A81482130A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1A2A7-3723-4806-8E6E-0761C3056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chnology1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BD6F02-1BF0-42B2-A1D7-A81482130A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1A2A7-3723-4806-8E6E-0761C3056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Technology1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BD6F02-1BF0-42B2-A1D7-A81482130A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1A2A7-3723-4806-8E6E-0761C3056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Technology1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BD6F02-1BF0-42B2-A1D7-A81482130A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1A2A7-3723-4806-8E6E-0761C3056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Technology1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BD6F02-1BF0-42B2-A1D7-A81482130A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1A2A7-3723-4806-8E6E-0761C3056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Technology1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BD6F02-1BF0-42B2-A1D7-A81482130A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1A2A7-3723-4806-8E6E-0761C3056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4BD6F02-1BF0-42B2-A1D7-A81482130AE1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3D1A2A7-3723-4806-8E6E-0761C30562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0"/>
            <a:ext cx="7772400" cy="1470025"/>
          </a:xfrm>
        </p:spPr>
        <p:txBody>
          <a:bodyPr/>
          <a:lstStyle/>
          <a:p>
            <a:r>
              <a:rPr lang="en-US" dirty="0" smtClean="0"/>
              <a:t>Lesson 9.4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rotate figures about a point.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602 #6-9, 12, 13, 21,23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34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/>
          <a:lstStyle/>
          <a:p>
            <a:r>
              <a:rPr lang="en-US" dirty="0" smtClean="0"/>
              <a:t>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A transformation that a </a:t>
            </a:r>
            <a:r>
              <a:rPr lang="en-US" dirty="0" err="1" smtClean="0"/>
              <a:t>preimage</a:t>
            </a:r>
            <a:r>
              <a:rPr lang="en-US" dirty="0" smtClean="0"/>
              <a:t> turns around a fixed point.</a:t>
            </a:r>
          </a:p>
          <a:p>
            <a:r>
              <a:rPr lang="en-US" dirty="0" smtClean="0"/>
              <a:t>Center of Rotation:  fixed point </a:t>
            </a:r>
            <a:r>
              <a:rPr lang="en-US" dirty="0" err="1" smtClean="0"/>
              <a:t>preimage</a:t>
            </a:r>
            <a:r>
              <a:rPr lang="en-US" dirty="0" smtClean="0"/>
              <a:t> turns around.</a:t>
            </a:r>
          </a:p>
          <a:p>
            <a:r>
              <a:rPr lang="en-US" dirty="0" smtClean="0"/>
              <a:t>Angle of Rotation:  angle formed with </a:t>
            </a:r>
            <a:r>
              <a:rPr lang="en-US" dirty="0" err="1" smtClean="0"/>
              <a:t>preimage</a:t>
            </a:r>
            <a:r>
              <a:rPr lang="en-US" dirty="0" smtClean="0"/>
              <a:t> and image</a:t>
            </a:r>
          </a:p>
          <a:p>
            <a:r>
              <a:rPr lang="en-US" dirty="0" smtClean="0"/>
              <a:t>Rotation is an </a:t>
            </a:r>
            <a:r>
              <a:rPr lang="en-US" dirty="0" err="1" smtClean="0"/>
              <a:t>isometry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181600" y="2286000"/>
            <a:ext cx="228600" cy="1143000"/>
            <a:chOff x="5181600" y="2286000"/>
            <a:chExt cx="228600" cy="1143000"/>
          </a:xfrm>
        </p:grpSpPr>
        <p:sp>
          <p:nvSpPr>
            <p:cNvPr id="5" name="Right Triangle 4"/>
            <p:cNvSpPr/>
            <p:nvPr/>
          </p:nvSpPr>
          <p:spPr>
            <a:xfrm>
              <a:off x="5181600" y="2286000"/>
              <a:ext cx="228600" cy="6096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181600" y="2895600"/>
              <a:ext cx="0" cy="533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 rot="16200000">
            <a:off x="4114800" y="2944091"/>
            <a:ext cx="228600" cy="1143000"/>
            <a:chOff x="5181600" y="2286000"/>
            <a:chExt cx="228600" cy="1143000"/>
          </a:xfrm>
        </p:grpSpPr>
        <p:sp>
          <p:nvSpPr>
            <p:cNvPr id="10" name="Right Triangle 9"/>
            <p:cNvSpPr/>
            <p:nvPr/>
          </p:nvSpPr>
          <p:spPr>
            <a:xfrm>
              <a:off x="5181600" y="2286000"/>
              <a:ext cx="228600" cy="609600"/>
            </a:xfrm>
            <a:prstGeom prst="rt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181600" y="2895600"/>
              <a:ext cx="0" cy="533400"/>
            </a:xfrm>
            <a:prstGeom prst="lin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5181600" y="3429000"/>
            <a:ext cx="0" cy="91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00600" y="3629891"/>
            <a:ext cx="381000" cy="713509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4890655" y="3596305"/>
            <a:ext cx="290945" cy="185986"/>
          </a:xfrm>
          <a:custGeom>
            <a:avLst/>
            <a:gdLst>
              <a:gd name="connsiteX0" fmla="*/ 290945 w 290945"/>
              <a:gd name="connsiteY0" fmla="*/ 61295 h 185986"/>
              <a:gd name="connsiteX1" fmla="*/ 96981 w 290945"/>
              <a:gd name="connsiteY1" fmla="*/ 5877 h 185986"/>
              <a:gd name="connsiteX2" fmla="*/ 0 w 290945"/>
              <a:gd name="connsiteY2" fmla="*/ 185986 h 185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945" h="185986">
                <a:moveTo>
                  <a:pt x="290945" y="61295"/>
                </a:moveTo>
                <a:cubicBezTo>
                  <a:pt x="218208" y="23195"/>
                  <a:pt x="145472" y="-14905"/>
                  <a:pt x="96981" y="5877"/>
                </a:cubicBezTo>
                <a:cubicBezTo>
                  <a:pt x="48490" y="26659"/>
                  <a:pt x="24245" y="106322"/>
                  <a:pt x="0" y="185986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295900" y="43434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533900" y="4528066"/>
            <a:ext cx="647700" cy="653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81300" y="5105400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Center of rotation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657600" y="2438400"/>
            <a:ext cx="13335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05000" y="22098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Angle of rotation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08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Clockwise</a:t>
            </a:r>
          </a:p>
          <a:p>
            <a:endParaRPr lang="en-US" dirty="0"/>
          </a:p>
          <a:p>
            <a:r>
              <a:rPr lang="en-US" dirty="0" smtClean="0"/>
              <a:t>Counterclockwise</a:t>
            </a:r>
          </a:p>
        </p:txBody>
      </p:sp>
      <p:sp>
        <p:nvSpPr>
          <p:cNvPr id="5" name="Curved Left Arrow 4"/>
          <p:cNvSpPr/>
          <p:nvPr/>
        </p:nvSpPr>
        <p:spPr>
          <a:xfrm rot="16200000" flipH="1">
            <a:off x="3810000" y="3276600"/>
            <a:ext cx="685800" cy="838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 rot="5400000">
            <a:off x="3810000" y="1905000"/>
            <a:ext cx="685800" cy="838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283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Draw 120˚ rotation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Δ</m:t>
                    </m:r>
                  </m:oMath>
                </a14:m>
                <a:r>
                  <a:rPr lang="en-US" dirty="0" smtClean="0"/>
                  <a:t>ABC about P.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4525963"/>
              </a:xfrm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Triangle 3"/>
          <p:cNvSpPr/>
          <p:nvPr/>
        </p:nvSpPr>
        <p:spPr>
          <a:xfrm>
            <a:off x="5562600" y="2133600"/>
            <a:ext cx="838200" cy="9144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00600" y="3581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57800" y="182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3048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30480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62000" y="1447800"/>
                <a:ext cx="1905000" cy="3139899"/>
              </a:xfrm>
              <a:prstGeom prst="rect">
                <a:avLst/>
              </a:prstGeom>
              <a:noFill/>
              <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Steps</a:t>
                </a:r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Draw a segment from P to A.</a:t>
                </a:r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Draw a ray to form 120˚ angle with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𝑃𝐴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Draw A’ so that PA = PA’</a:t>
                </a:r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Repeat for B and C.</a:t>
                </a:r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447800"/>
                <a:ext cx="1905000" cy="3139899"/>
              </a:xfrm>
              <a:prstGeom prst="rect">
                <a:avLst/>
              </a:prstGeom>
              <a:blipFill rotWithShape="1">
                <a:blip r:embed="rId3"/>
                <a:stretch>
                  <a:fillRect l="-2222" t="-774" r="-635" b="-1741"/>
                </a:stretch>
              </a:blipFill>
              <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792917" y="37338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52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to Rotate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Clockwise 90˚:  (-b, a)</a:t>
            </a:r>
          </a:p>
          <a:p>
            <a:r>
              <a:rPr lang="en-US" dirty="0" smtClean="0"/>
              <a:t>Clockwise 180˚:  (-a, -b)</a:t>
            </a:r>
          </a:p>
          <a:p>
            <a:r>
              <a:rPr lang="en-US" dirty="0" smtClean="0"/>
              <a:t>Clockwise 270˚:  (b, -a)</a:t>
            </a:r>
          </a:p>
          <a:p>
            <a:r>
              <a:rPr lang="en-US" dirty="0" smtClean="0"/>
              <a:t>Counterclockwise 90˚: (b, -a)</a:t>
            </a:r>
          </a:p>
          <a:p>
            <a:r>
              <a:rPr lang="en-US" dirty="0" smtClean="0"/>
              <a:t>Counterclockwise 270˚: (-b, 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23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this.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1430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Rotate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en-US" dirty="0" smtClean="0"/>
                  <a:t>clockwise 90˚,  A(1,1), B(2, -1) and C(3, 1)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Rotate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dirty="0" smtClean="0">
                    <a:ea typeface="Cambria Math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>
                    <a:ea typeface="Cambria Math"/>
                  </a:rPr>
                  <a:t> </a:t>
                </a:r>
                <a:r>
                  <a:rPr lang="en-US" dirty="0" smtClean="0">
                    <a:ea typeface="Cambria Math"/>
                  </a:rPr>
                  <a:t>counterclockwise </a:t>
                </a:r>
                <a:r>
                  <a:rPr lang="en-US" dirty="0"/>
                  <a:t>90˚</a:t>
                </a:r>
                <a:r>
                  <a:rPr lang="en-US" dirty="0" smtClean="0">
                    <a:ea typeface="Cambria Math"/>
                  </a:rPr>
                  <a:t>                                                             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143000"/>
                <a:ext cx="8229600" cy="4525963"/>
              </a:xfrm>
              <a:blipFill rotWithShape="1">
                <a:blip r:embed="rId2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ts1.mm.bing.net/images/thumbnail.aspx?q=545642328296&amp;id=ba62a3821179d74a6a1db1426cb4c53a&amp;url=http%3a%2f%2fwww.mathnstuff.com%2fgif%2f7by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90800"/>
            <a:ext cx="3936423" cy="387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84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s1.mm.bing.net/images/thumbnail.aspx?q=545642328296&amp;id=ba62a3821179d74a6a1db1426cb4c53a&amp;url=http%3a%2f%2fwww.mathnstuff.com%2fgif%2f7by7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914400"/>
            <a:ext cx="2857500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85800" y="1066800"/>
                <a:ext cx="4648200" cy="400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Rotate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2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180˚ , A( 1, -1) and B (-2, 3)</a:t>
                </a:r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066800"/>
                <a:ext cx="4648200" cy="400815"/>
              </a:xfrm>
              <a:prstGeom prst="rect">
                <a:avLst/>
              </a:prstGeom>
              <a:blipFill rotWithShape="1">
                <a:blip r:embed="rId3"/>
                <a:stretch>
                  <a:fillRect l="-1444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2994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05" y="1066800"/>
            <a:ext cx="803910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1467516"/>
      </p:ext>
    </p:extLst>
  </p:cSld>
  <p:clrMapOvr>
    <a:masterClrMapping/>
  </p:clrMapOvr>
</p:sld>
</file>

<file path=ppt/theme/theme1.xml><?xml version="1.0" encoding="utf-8"?>
<a:theme xmlns:a="http://schemas.openxmlformats.org/drawingml/2006/main" name="TP0300011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DEB2EF65-5BA5-4711-8A30-4AB5610CC8C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D632A73-4843-45D8-9DA0-2E5AF94C69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C99F9A-8CAD-4C0A-A903-11E840CECE91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TP030001112</Template>
  <TotalTime>65</TotalTime>
  <Words>225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TP030001112</vt:lpstr>
      <vt:lpstr>Lesson 9.4</vt:lpstr>
      <vt:lpstr>Rotation</vt:lpstr>
      <vt:lpstr>PowerPoint Presentation</vt:lpstr>
      <vt:lpstr>Rotation</vt:lpstr>
      <vt:lpstr>PowerPoint Presentation</vt:lpstr>
      <vt:lpstr>Rules to Rotate By</vt:lpstr>
      <vt:lpstr>Let’s do this.</vt:lpstr>
      <vt:lpstr>PowerPoint Presentation</vt:lpstr>
      <vt:lpstr>PowerPoint Presentation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9.4</dc:title>
  <dc:creator>Monika</dc:creator>
  <cp:lastModifiedBy>Monika</cp:lastModifiedBy>
  <cp:revision>8</cp:revision>
  <dcterms:created xsi:type="dcterms:W3CDTF">2011-03-03T14:03:28Z</dcterms:created>
  <dcterms:modified xsi:type="dcterms:W3CDTF">2011-03-03T15:09:10Z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TC300011129990</vt:lpwstr>
  </property>
</Properties>
</file>