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65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4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7" name="Oval 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16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6" name="Oval 2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2" name="Oval 41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0" name="Oval 4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58" name="Oval 57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8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7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0" name="Oval 4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3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6" name="Oval 3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9" name="Oval 28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2" name="Oval 21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8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7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0" name="Oval 4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3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6" name="Oval 3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9" name="Oval 28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2" name="Oval 21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49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58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91" name="Oval 90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84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77" name="Oval 7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70" name="Oval 6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63" name="Oval 62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51" name="Oval 50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8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7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0" name="Oval 4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3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6" name="Oval 3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9" name="Oval 28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2" name="Oval 21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9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8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1" name="Oval 50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4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7" name="Oval 3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0" name="Oval 2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3" name="Oval 22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1" name="Oval 10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11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20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3" name="Oval 52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6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9" name="Oval 38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2" name="Oval 31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5" name="Oval 24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7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6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9" name="Oval 48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2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5" name="Oval 34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8" name="Oval 27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1" name="Oval 20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9" name="Oval 8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6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5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8" name="Oval 47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1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4" name="Oval 33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7" name="Oval 2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0" name="Oval 1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8" name="Oval 7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9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8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1" name="Oval 50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4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7" name="Oval 3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0" name="Oval 2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3" name="Oval 22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1" name="Oval 10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8600" y="381000"/>
            <a:ext cx="8610600" cy="6096000"/>
            <a:chOff x="228600" y="381000"/>
            <a:chExt cx="8610600" cy="6096000"/>
          </a:xfrm>
        </p:grpSpPr>
        <p:grpSp>
          <p:nvGrpSpPr>
            <p:cNvPr id="9" name="Group 64"/>
            <p:cNvGrpSpPr/>
            <p:nvPr userDrawn="1"/>
          </p:nvGrpSpPr>
          <p:grpSpPr>
            <a:xfrm>
              <a:off x="228600" y="381000"/>
              <a:ext cx="8610600" cy="6096000"/>
              <a:chOff x="228600" y="381000"/>
              <a:chExt cx="8610600" cy="6096000"/>
            </a:xfrm>
          </p:grpSpPr>
          <p:grpSp>
            <p:nvGrpSpPr>
              <p:cNvPr id="18" name="Group 13"/>
              <p:cNvGrpSpPr/>
              <p:nvPr userDrawn="1"/>
            </p:nvGrpSpPr>
            <p:grpSpPr>
              <a:xfrm>
                <a:off x="8153400" y="21336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51" name="Oval 50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1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1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4"/>
              <p:cNvGrpSpPr/>
              <p:nvPr userDrawn="1"/>
            </p:nvGrpSpPr>
            <p:grpSpPr>
              <a:xfrm>
                <a:off x="228600" y="2286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44" name="Oval 15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24"/>
              <p:cNvGrpSpPr/>
              <p:nvPr userDrawn="1"/>
            </p:nvGrpSpPr>
            <p:grpSpPr>
              <a:xfrm rot="5400000">
                <a:off x="25146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7" name="Oval 36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40"/>
              <p:cNvGrpSpPr/>
              <p:nvPr userDrawn="1"/>
            </p:nvGrpSpPr>
            <p:grpSpPr>
              <a:xfrm rot="5400000">
                <a:off x="5638800" y="-7620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30" name="Oval 29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48"/>
              <p:cNvGrpSpPr/>
              <p:nvPr userDrawn="1"/>
            </p:nvGrpSpPr>
            <p:grpSpPr>
              <a:xfrm rot="5400000">
                <a:off x="2133600" y="4648200"/>
                <a:ext cx="685800" cy="2971800"/>
                <a:chOff x="8001000" y="3276600"/>
                <a:chExt cx="685800" cy="2971800"/>
              </a:xfrm>
            </p:grpSpPr>
            <p:sp>
              <p:nvSpPr>
                <p:cNvPr id="23" name="Oval 22"/>
                <p:cNvSpPr/>
                <p:nvPr userDrawn="1"/>
              </p:nvSpPr>
              <p:spPr>
                <a:xfrm>
                  <a:off x="8382000" y="5562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 userDrawn="1"/>
              </p:nvSpPr>
              <p:spPr>
                <a:xfrm>
                  <a:off x="8077200" y="5181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 userDrawn="1"/>
              </p:nvSpPr>
              <p:spPr>
                <a:xfrm>
                  <a:off x="8305800" y="5943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 userDrawn="1"/>
              </p:nvSpPr>
              <p:spPr>
                <a:xfrm>
                  <a:off x="8229600" y="46482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 userDrawn="1"/>
              </p:nvSpPr>
              <p:spPr>
                <a:xfrm>
                  <a:off x="8001000" y="4114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 userDrawn="1"/>
              </p:nvSpPr>
              <p:spPr>
                <a:xfrm>
                  <a:off x="8229600" y="37338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 userDrawn="1"/>
              </p:nvSpPr>
              <p:spPr>
                <a:xfrm>
                  <a:off x="8229600" y="3276600"/>
                  <a:ext cx="304800" cy="3048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56"/>
            <p:cNvGrpSpPr/>
            <p:nvPr userDrawn="1"/>
          </p:nvGrpSpPr>
          <p:grpSpPr>
            <a:xfrm rot="5400000">
              <a:off x="5257800" y="4648200"/>
              <a:ext cx="685800" cy="2971800"/>
              <a:chOff x="8001000" y="3276600"/>
              <a:chExt cx="685800" cy="2971800"/>
            </a:xfrm>
          </p:grpSpPr>
          <p:sp>
            <p:nvSpPr>
              <p:cNvPr id="11" name="Oval 10"/>
              <p:cNvSpPr/>
              <p:nvPr userDrawn="1"/>
            </p:nvSpPr>
            <p:spPr>
              <a:xfrm>
                <a:off x="8382000" y="5562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8077200" y="5181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8305800" y="5943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8229600" y="4648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8001000" y="4114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82296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8229600" y="32766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557E-75BF-4E4D-9453-3B2F529C8990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35A4-27B5-4433-AA41-825589B7C4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reflect a figure in any given line.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Reflection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transformation that uses a line to create a mirror to reflect the image.</a:t>
            </a:r>
          </a:p>
          <a:p>
            <a:r>
              <a:rPr lang="en-US" dirty="0" smtClean="0"/>
              <a:t>Line of Reflection:  the line </a:t>
            </a:r>
            <a:r>
              <a:rPr lang="en-US" dirty="0" err="1" smtClean="0"/>
              <a:t>preimage</a:t>
            </a:r>
            <a:r>
              <a:rPr lang="en-US" dirty="0" smtClean="0"/>
              <a:t> is reflected over.</a:t>
            </a:r>
          </a:p>
          <a:p>
            <a:r>
              <a:rPr lang="en-US" dirty="0" smtClean="0"/>
              <a:t>It is an </a:t>
            </a:r>
            <a:r>
              <a:rPr lang="en-US" dirty="0" err="1" smtClean="0"/>
              <a:t>isometry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76800" y="3581400"/>
            <a:ext cx="17526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486400" y="37338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477000" y="4495800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5" name="Straight Connector 14"/>
          <p:cNvCxnSpPr>
            <a:stCxn id="6" idx="0"/>
          </p:cNvCxnSpPr>
          <p:nvPr/>
        </p:nvCxnSpPr>
        <p:spPr>
          <a:xfrm>
            <a:off x="5524500" y="3733800"/>
            <a:ext cx="9525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770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753100" y="3918466"/>
            <a:ext cx="11430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10300" y="4234934"/>
            <a:ext cx="11430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Possible Reflections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0" y="2057400"/>
            <a:ext cx="1066800" cy="137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2514600"/>
            <a:ext cx="1752600" cy="22860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00" y="2514600"/>
            <a:ext cx="1752600" cy="22860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50634" y="22214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50634" y="2819400"/>
            <a:ext cx="47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221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867400" y="1905000"/>
            <a:ext cx="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72200" y="2221468"/>
            <a:ext cx="762000" cy="1131332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800600" y="2221468"/>
            <a:ext cx="762000" cy="1131332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78533" y="190974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70009" y="1912111"/>
            <a:ext cx="366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P’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934200" y="3472934"/>
            <a:ext cx="398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Q’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09800" y="3842266"/>
            <a:ext cx="0" cy="17203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219200" y="4191000"/>
            <a:ext cx="990600" cy="106680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9800" y="4191000"/>
            <a:ext cx="1066800" cy="1066800"/>
          </a:xfrm>
          <a:prstGeom prst="line">
            <a:avLst/>
          </a:prstGeom>
          <a:ln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02896" y="5377934"/>
            <a:ext cx="398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Q’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691018" y="4006334"/>
            <a:ext cx="366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P’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22148" y="400633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00400" y="526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30177" y="4006334"/>
            <a:ext cx="0" cy="17409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419600" y="4702433"/>
            <a:ext cx="910577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30177" y="4702433"/>
            <a:ext cx="842023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65209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85595" y="4724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026889" y="4724400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220218" y="4724400"/>
            <a:ext cx="398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vertices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A(1,3), B(5, 2) and C(2,1)</a:t>
                </a:r>
              </a:p>
              <a:p>
                <a:pPr lvl="1"/>
                <a:r>
                  <a:rPr lang="en-US" dirty="0" smtClean="0"/>
                  <a:t>Reflect over x = 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504" y="2286000"/>
            <a:ext cx="3936423" cy="387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33370"/>
            <a:ext cx="3695700" cy="363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8600" y="1182331"/>
                <a:ext cx="59900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The vertices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400" dirty="0"/>
                  <a:t> A(1,3), B(5, 2) and C(2,1)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82331"/>
                <a:ext cx="59900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629" t="-10526" r="-5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5800" y="1752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 over y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Reflection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over x-axis:  (a, -b)</a:t>
            </a:r>
          </a:p>
          <a:p>
            <a:r>
              <a:rPr lang="en-US" dirty="0" smtClean="0"/>
              <a:t>Reflect over y-axis:  (-a, b)</a:t>
            </a:r>
          </a:p>
          <a:p>
            <a:r>
              <a:rPr lang="en-US" dirty="0" smtClean="0"/>
              <a:t>Reflect over y = x:  (b, a)</a:t>
            </a:r>
          </a:p>
          <a:p>
            <a:r>
              <a:rPr lang="en-US" dirty="0" smtClean="0"/>
              <a:t>Reflect over y = -x: (-b, -a)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Reflect over y = x.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en-US" dirty="0" smtClean="0"/>
                  <a:t> , F(-1, 2) and G(1, 2)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525963"/>
              </a:xfrm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33370"/>
            <a:ext cx="3695700" cy="363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Example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F(-1, 2) and G(1, 2) over y = -x</a:t>
            </a:r>
            <a:endParaRPr lang="en-US" dirty="0"/>
          </a:p>
        </p:txBody>
      </p:sp>
      <p:pic>
        <p:nvPicPr>
          <p:cNvPr id="4" name="Picture 2" descr="http://ts1.mm.bing.net/images/thumbnail.aspx?q=545642328296&amp;id=ba62a3821179d74a6a1db1426cb4c53a&amp;url=http%3a%2f%2fwww.mathnstuff.com%2fgif%2f7by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33370"/>
            <a:ext cx="3695700" cy="363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1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Assignment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593 #3-5, 9, 10, 15,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279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B4F959D9-94F2-490B-BF19-EA13B5F2AD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32FD45-3159-4B23-8E5E-F182E7D083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0101D0-BC72-4D16-BD56-A69491DBC871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TP030002792</Template>
  <TotalTime>28</TotalTime>
  <Words>214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TP030002792</vt:lpstr>
      <vt:lpstr>Lesson 9.3</vt:lpstr>
      <vt:lpstr>Reflection</vt:lpstr>
      <vt:lpstr>Possible Reflections</vt:lpstr>
      <vt:lpstr>PowerPoint Presentation</vt:lpstr>
      <vt:lpstr>PowerPoint Presentation</vt:lpstr>
      <vt:lpstr>Reflection Rule</vt:lpstr>
      <vt:lpstr>PowerPoint Presentation</vt:lpstr>
      <vt:lpstr>Example Time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9.3</dc:title>
  <dc:creator>Monika</dc:creator>
  <cp:lastModifiedBy>Monika</cp:lastModifiedBy>
  <cp:revision>4</cp:revision>
  <dcterms:created xsi:type="dcterms:W3CDTF">2011-03-03T13:34:03Z</dcterms:created>
  <dcterms:modified xsi:type="dcterms:W3CDTF">2011-03-03T14:02:48Z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TC300027929990</vt:lpwstr>
  </property>
</Properties>
</file>