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1B2636-E67A-455C-B949-0795D3CA2E73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FAFC860-1661-4483-9C34-098B647C46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9.1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Goal:  The learner will use a vector to translate a figure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3886200"/>
          </a:xfrm>
        </p:spPr>
        <p:txBody>
          <a:bodyPr anchor="t"/>
          <a:lstStyle/>
          <a:p>
            <a:r>
              <a:rPr lang="en-US" dirty="0" smtClean="0"/>
              <a:t>P. 576 #3, 5, 7, 9, 12, 13, 15, 16, 18, 19, 28, 35, 36,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Preimage</a:t>
            </a:r>
            <a:r>
              <a:rPr lang="en-US" dirty="0" smtClean="0"/>
              <a:t>:  the original figure</a:t>
            </a:r>
          </a:p>
          <a:p>
            <a:pPr lvl="1"/>
            <a:r>
              <a:rPr lang="en-US" dirty="0" smtClean="0"/>
              <a:t>Before</a:t>
            </a:r>
          </a:p>
          <a:p>
            <a:pPr lvl="1"/>
            <a:r>
              <a:rPr lang="en-US" dirty="0" smtClean="0"/>
              <a:t>Name vertices or endpoints with capital letter, A</a:t>
            </a:r>
            <a:endParaRPr lang="en-US" dirty="0"/>
          </a:p>
          <a:p>
            <a:r>
              <a:rPr lang="en-US" dirty="0" smtClean="0"/>
              <a:t>Image:  the moved or changed figure</a:t>
            </a:r>
          </a:p>
          <a:p>
            <a:pPr lvl="1"/>
            <a:r>
              <a:rPr lang="en-US" dirty="0" smtClean="0"/>
              <a:t>After</a:t>
            </a:r>
          </a:p>
          <a:p>
            <a:pPr lvl="1"/>
            <a:r>
              <a:rPr lang="en-US" dirty="0" smtClean="0"/>
              <a:t>Name with original capital letter and apostrophe, A’</a:t>
            </a:r>
          </a:p>
        </p:txBody>
      </p:sp>
    </p:spTree>
    <p:extLst>
      <p:ext uri="{BB962C8B-B14F-4D97-AF65-F5344CB8AC3E}">
        <p14:creationId xmlns:p14="http://schemas.microsoft.com/office/powerpoint/2010/main" val="16112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it out.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 smtClean="0"/>
                  <a:t>Graph ABCD with vertices A(-1,2), B(-1, 5), C(4, 6) and D(4, 2).</a:t>
                </a:r>
              </a:p>
              <a:p>
                <a:r>
                  <a:rPr lang="en-US" dirty="0" smtClean="0"/>
                  <a:t>Find A’B’C’D’ by translating (x, y)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(x + 3, y – 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0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ts1.mm.bing.net/images/thumbnail.aspx?q=545642328296&amp;id=ba62a3821179d74a6a1db1426cb4c53a&amp;url=http%3a%2f%2fwww.mathnstuff.com%2fgif%2f7by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936423" cy="3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write a translation rule.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Add/Subtract from x to move right/left</a:t>
            </a:r>
          </a:p>
          <a:p>
            <a:r>
              <a:rPr lang="en-US" dirty="0" smtClean="0"/>
              <a:t>Add/Subtract from y to move up/down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Isometry</a:t>
            </a:r>
            <a:r>
              <a:rPr lang="en-US" dirty="0" smtClean="0"/>
              <a:t>:  a transformation that preserves length and angle measures.	</a:t>
            </a:r>
          </a:p>
          <a:p>
            <a:pPr lvl="1"/>
            <a:r>
              <a:rPr lang="en-US" dirty="0" smtClean="0"/>
              <a:t>Preimage</a:t>
            </a:r>
            <a:r>
              <a:rPr lang="en-US" dirty="0" smtClean="0"/>
              <a:t> and image are congruent.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438400"/>
            <a:ext cx="3876675" cy="216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241761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the rule for the translation?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810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translation </a:t>
            </a:r>
            <a:r>
              <a:rPr lang="en-US" dirty="0" smtClean="0"/>
              <a:t>an </a:t>
            </a:r>
            <a:r>
              <a:rPr lang="en-US" dirty="0" smtClean="0"/>
              <a:t>isometry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What’s your vector Victor?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 smtClean="0"/>
                  <a:t>Vector:  a quantity that has direction and magnitude, or size.</a:t>
                </a:r>
              </a:p>
              <a:p>
                <a:pPr lvl="1"/>
                <a:r>
                  <a:rPr lang="en-US" dirty="0" smtClean="0"/>
                  <a:t>Symbol: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𝐹𝐺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0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zukafe.com/oldmission/image/frame-graph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4537" y="1725863"/>
            <a:ext cx="2870702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257800" y="45720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543800" y="34290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57800" y="3429000"/>
            <a:ext cx="2286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46181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4400" y="2667000"/>
                <a:ext cx="3124200" cy="209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 is the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initial point</a:t>
                </a:r>
                <a:r>
                  <a:rPr lang="en-US" dirty="0" smtClean="0"/>
                  <a:t>, or starting point.</a:t>
                </a:r>
              </a:p>
              <a:p>
                <a:endParaRPr lang="en-US" dirty="0"/>
              </a:p>
              <a:p>
                <a:r>
                  <a:rPr lang="en-US" dirty="0" smtClean="0"/>
                  <a:t>G is the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terminal point</a:t>
                </a:r>
                <a:r>
                  <a:rPr lang="en-US" dirty="0" smtClean="0"/>
                  <a:t>, or ending point</a:t>
                </a:r>
              </a:p>
              <a:p>
                <a:endParaRPr lang="en-US" dirty="0"/>
              </a:p>
              <a:p>
                <a:r>
                  <a:rPr lang="en-US" dirty="0" smtClean="0"/>
                  <a:t>Component Form: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𝐹𝐺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4, 2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667000"/>
                <a:ext cx="3124200" cy="2090637"/>
              </a:xfrm>
              <a:prstGeom prst="rect">
                <a:avLst/>
              </a:prstGeom>
              <a:blipFill rotWithShape="1">
                <a:blip r:embed="rId4"/>
                <a:stretch>
                  <a:fillRect l="-1559" t="-1462" r="-39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715000" y="461812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 units right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3721351"/>
            <a:ext cx="117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units 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498745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Horizontal component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409068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Vertical 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component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component form.</a:t>
            </a:r>
            <a:endParaRPr lang="en-US" sz="4000" dirty="0"/>
          </a:p>
        </p:txBody>
      </p:sp>
      <p:pic>
        <p:nvPicPr>
          <p:cNvPr id="4" name="Picture 2" descr="http://www.zukafe.com/oldmission/image/frame-graphpap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17809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676400" y="1295400"/>
            <a:ext cx="1828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This.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 smtClean="0"/>
                  <a:t>The vertices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are A(0,3), B(2, 4) and C(1,0).  Translate using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5, −1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0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ts1.mm.bing.net/images/thumbnail.aspx?q=545642328296&amp;id=ba62a3821179d74a6a1db1426cb4c53a&amp;url=http%3a%2f%2fwww.mathnstuff.com%2fgif%2f7by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3936423" cy="3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1" y="456407"/>
            <a:ext cx="8134350" cy="3227388"/>
            <a:chOff x="135" y="652"/>
            <a:chExt cx="5124" cy="203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35" y="652"/>
              <a:ext cx="51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Arial" charset="0"/>
                </a:rPr>
                <a:t>A boat heads out from point </a:t>
              </a:r>
              <a:r>
                <a:rPr lang="en-US" sz="1600" b="1" i="1" dirty="0">
                  <a:latin typeface="Arial" charset="0"/>
                </a:rPr>
                <a:t>A </a:t>
              </a:r>
              <a:r>
                <a:rPr lang="en-US" sz="1600" b="1" dirty="0">
                  <a:latin typeface="Arial" charset="0"/>
                </a:rPr>
                <a:t>on one island toward point </a:t>
              </a:r>
              <a:r>
                <a:rPr lang="en-US" sz="1600" b="1" i="1" dirty="0">
                  <a:latin typeface="Arial" charset="0"/>
                </a:rPr>
                <a:t>D </a:t>
              </a:r>
              <a:r>
                <a:rPr lang="en-US" sz="1600" b="1" dirty="0">
                  <a:latin typeface="Arial" charset="0"/>
                </a:rPr>
                <a:t>on another. The boat encounters a storm at </a:t>
              </a:r>
              <a:r>
                <a:rPr lang="en-US" sz="1600" b="1" i="1" dirty="0">
                  <a:latin typeface="Arial" charset="0"/>
                </a:rPr>
                <a:t>B, </a:t>
              </a:r>
              <a:r>
                <a:rPr lang="en-US" sz="1600" dirty="0"/>
                <a:t>12 </a:t>
              </a:r>
              <a:r>
                <a:rPr lang="en-US" sz="1600" b="1" dirty="0">
                  <a:latin typeface="Arial" charset="0"/>
                </a:rPr>
                <a:t>miles east and </a:t>
              </a:r>
              <a:r>
                <a:rPr lang="en-US" sz="1600" dirty="0"/>
                <a:t>4</a:t>
              </a:r>
              <a:r>
                <a:rPr lang="en-US" sz="1600" b="1" dirty="0">
                  <a:latin typeface="Arial" charset="0"/>
                </a:rPr>
                <a:t> miles north of its starting point. The storm pushes the boat off course to point </a:t>
              </a:r>
              <a:r>
                <a:rPr lang="en-US" sz="1600" b="1" i="1" dirty="0">
                  <a:latin typeface="Arial" charset="0"/>
                </a:rPr>
                <a:t>C</a:t>
              </a:r>
              <a:r>
                <a:rPr lang="en-US" sz="1600" b="1" dirty="0">
                  <a:latin typeface="Arial" charset="0"/>
                </a:rPr>
                <a:t>, as shown.</a:t>
              </a: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197"/>
              <a:ext cx="5082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7676" y="4024745"/>
                <a:ext cx="7543800" cy="1548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en-US" dirty="0" smtClean="0"/>
                  <a:t>Write the component form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342900" indent="-342900">
                  <a:buAutoNum type="alphaLcPeriod"/>
                </a:pPr>
                <a:endParaRPr lang="en-US" dirty="0" smtClean="0"/>
              </a:p>
              <a:p>
                <a:pPr marL="342900" indent="-342900">
                  <a:buAutoNum type="alphaLcPeriod"/>
                </a:pPr>
                <a:r>
                  <a:rPr lang="en-US" dirty="0" smtClean="0"/>
                  <a:t>Write the component form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342900" indent="-342900">
                  <a:buAutoNum type="alphaLcPeriod"/>
                </a:pPr>
                <a:endParaRPr lang="en-US" dirty="0"/>
              </a:p>
              <a:p>
                <a:pPr marL="342900" indent="-342900">
                  <a:buAutoNum type="alphaLcPeriod"/>
                </a:pPr>
                <a:r>
                  <a:rPr lang="en-US" dirty="0" smtClean="0"/>
                  <a:t>Write the component form of the path from C to D.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6" y="4024745"/>
                <a:ext cx="7543800" cy="1548244"/>
              </a:xfrm>
              <a:prstGeom prst="rect">
                <a:avLst/>
              </a:prstGeom>
              <a:blipFill rotWithShape="1">
                <a:blip r:embed="rId3"/>
                <a:stretch>
                  <a:fillRect l="-485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</TotalTime>
  <Words>348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Lesson 9.1</vt:lpstr>
      <vt:lpstr>Vocabulary</vt:lpstr>
      <vt:lpstr>Check it out.</vt:lpstr>
      <vt:lpstr>How to write a translation rule.</vt:lpstr>
      <vt:lpstr>Isometry</vt:lpstr>
      <vt:lpstr>What’s your vector Victor?</vt:lpstr>
      <vt:lpstr>Write the component form.</vt:lpstr>
      <vt:lpstr>Translate This.</vt:lpstr>
      <vt:lpstr>PowerPoint Presentation</vt:lpstr>
      <vt:lpstr>Assignment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9.1</dc:title>
  <dc:creator>Monika</dc:creator>
  <cp:lastModifiedBy>Monika</cp:lastModifiedBy>
  <cp:revision>5</cp:revision>
  <dcterms:created xsi:type="dcterms:W3CDTF">2011-03-02T20:38:32Z</dcterms:created>
  <dcterms:modified xsi:type="dcterms:W3CDTF">2011-03-08T12:01:12Z</dcterms:modified>
</cp:coreProperties>
</file>