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FF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35" autoAdjust="0"/>
    <p:restoredTop sz="94660"/>
  </p:normalViewPr>
  <p:slideViewPr>
    <p:cSldViewPr>
      <p:cViewPr varScale="1">
        <p:scale>
          <a:sx n="69" d="100"/>
          <a:sy n="69" d="100"/>
        </p:scale>
        <p:origin x="-13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FA93C-C36E-4411-80FF-8B4A69F44250}" type="datetimeFigureOut">
              <a:rPr lang="en-US" smtClean="0"/>
              <a:t>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60013-AB9D-4FB8-B1E1-9CF9A91DE6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FA93C-C36E-4411-80FF-8B4A69F44250}" type="datetimeFigureOut">
              <a:rPr lang="en-US" smtClean="0"/>
              <a:t>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60013-AB9D-4FB8-B1E1-9CF9A91DE6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FA93C-C36E-4411-80FF-8B4A69F44250}" type="datetimeFigureOut">
              <a:rPr lang="en-US" smtClean="0"/>
              <a:t>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60013-AB9D-4FB8-B1E1-9CF9A91DE6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FA93C-C36E-4411-80FF-8B4A69F44250}" type="datetimeFigureOut">
              <a:rPr lang="en-US" smtClean="0"/>
              <a:t>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60013-AB9D-4FB8-B1E1-9CF9A91DE6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FA93C-C36E-4411-80FF-8B4A69F44250}" type="datetimeFigureOut">
              <a:rPr lang="en-US" smtClean="0"/>
              <a:t>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60013-AB9D-4FB8-B1E1-9CF9A91DE6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FA93C-C36E-4411-80FF-8B4A69F44250}" type="datetimeFigureOut">
              <a:rPr lang="en-US" smtClean="0"/>
              <a:t>2/24/2011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60013-AB9D-4FB8-B1E1-9CF9A91DE6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FA93C-C36E-4411-80FF-8B4A69F44250}" type="datetimeFigureOut">
              <a:rPr lang="en-US" smtClean="0"/>
              <a:t>2/24/2011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60013-AB9D-4FB8-B1E1-9CF9A91DE6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FA93C-C36E-4411-80FF-8B4A69F44250}" type="datetimeFigureOut">
              <a:rPr lang="en-US" smtClean="0"/>
              <a:t>2/24/2011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60013-AB9D-4FB8-B1E1-9CF9A91DE6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FA93C-C36E-4411-80FF-8B4A69F44250}" type="datetimeFigureOut">
              <a:rPr lang="en-US" smtClean="0"/>
              <a:t>2/24/2011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60013-AB9D-4FB8-B1E1-9CF9A91DE6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FA93C-C36E-4411-80FF-8B4A69F44250}" type="datetimeFigureOut">
              <a:rPr lang="en-US" smtClean="0"/>
              <a:t>2/24/2011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60013-AB9D-4FB8-B1E1-9CF9A91DE6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FA93C-C36E-4411-80FF-8B4A69F44250}" type="datetimeFigureOut">
              <a:rPr lang="en-US" smtClean="0"/>
              <a:t>2/24/2011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60013-AB9D-4FB8-B1E1-9CF9A91DE6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5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219200" y="-1455071"/>
            <a:ext cx="10972800" cy="9227473"/>
            <a:chOff x="-1219200" y="-1455071"/>
            <a:chExt cx="10972800" cy="9227473"/>
          </a:xfrm>
        </p:grpSpPr>
        <p:grpSp>
          <p:nvGrpSpPr>
            <p:cNvPr id="8" name="Group 140"/>
            <p:cNvGrpSpPr/>
            <p:nvPr userDrawn="1"/>
          </p:nvGrpSpPr>
          <p:grpSpPr>
            <a:xfrm>
              <a:off x="-1219200" y="-1455071"/>
              <a:ext cx="10972800" cy="9227473"/>
              <a:chOff x="-1219200" y="-1455071"/>
              <a:chExt cx="10972800" cy="9227473"/>
            </a:xfrm>
          </p:grpSpPr>
          <p:grpSp>
            <p:nvGrpSpPr>
              <p:cNvPr id="10" name="Group 139"/>
              <p:cNvGrpSpPr/>
              <p:nvPr userDrawn="1"/>
            </p:nvGrpSpPr>
            <p:grpSpPr>
              <a:xfrm>
                <a:off x="-1219200" y="-1455071"/>
                <a:ext cx="10972800" cy="9227473"/>
                <a:chOff x="-1219200" y="-1455071"/>
                <a:chExt cx="10972800" cy="9227473"/>
              </a:xfrm>
            </p:grpSpPr>
            <p:sp>
              <p:nvSpPr>
                <p:cNvPr id="16" name="Oval 15"/>
                <p:cNvSpPr/>
                <p:nvPr/>
              </p:nvSpPr>
              <p:spPr>
                <a:xfrm rot="3806742">
                  <a:off x="2115624" y="-253114"/>
                  <a:ext cx="2286000" cy="2237234"/>
                </a:xfrm>
                <a:prstGeom prst="ellipse">
                  <a:avLst/>
                </a:prstGeom>
                <a:noFill/>
                <a:ln w="1270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3" name="Group 138"/>
                <p:cNvGrpSpPr/>
                <p:nvPr userDrawn="1"/>
              </p:nvGrpSpPr>
              <p:grpSpPr>
                <a:xfrm>
                  <a:off x="-1219200" y="-76200"/>
                  <a:ext cx="10972800" cy="7848602"/>
                  <a:chOff x="-1219200" y="-76200"/>
                  <a:chExt cx="10972800" cy="7848602"/>
                </a:xfrm>
              </p:grpSpPr>
              <p:sp>
                <p:nvSpPr>
                  <p:cNvPr id="18" name="Oval 17"/>
                  <p:cNvSpPr/>
                  <p:nvPr/>
                </p:nvSpPr>
                <p:spPr>
                  <a:xfrm>
                    <a:off x="-723900" y="152400"/>
                    <a:ext cx="1447800" cy="1295400"/>
                  </a:xfrm>
                  <a:prstGeom prst="ellipse">
                    <a:avLst/>
                  </a:prstGeom>
                  <a:solidFill>
                    <a:schemeClr val="bg1">
                      <a:lumMod val="6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" name="Oval 18"/>
                  <p:cNvSpPr/>
                  <p:nvPr/>
                </p:nvSpPr>
                <p:spPr>
                  <a:xfrm rot="3806742">
                    <a:off x="2897629" y="787621"/>
                    <a:ext cx="914400" cy="911466"/>
                  </a:xfrm>
                  <a:prstGeom prst="ellipse">
                    <a:avLst/>
                  </a:prstGeom>
                  <a:solidFill>
                    <a:srgbClr val="FF33CC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" name="Oval 19"/>
                  <p:cNvSpPr/>
                  <p:nvPr/>
                </p:nvSpPr>
                <p:spPr>
                  <a:xfrm>
                    <a:off x="4800600" y="2286000"/>
                    <a:ext cx="1447800" cy="129540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" name="Oval 20"/>
                  <p:cNvSpPr/>
                  <p:nvPr/>
                </p:nvSpPr>
                <p:spPr>
                  <a:xfrm>
                    <a:off x="4648200" y="685800"/>
                    <a:ext cx="762000" cy="68580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" name="Oval 4"/>
                  <p:cNvSpPr/>
                  <p:nvPr/>
                </p:nvSpPr>
                <p:spPr>
                  <a:xfrm>
                    <a:off x="0" y="6589297"/>
                    <a:ext cx="762000" cy="788737"/>
                  </a:xfrm>
                  <a:prstGeom prst="ellipse">
                    <a:avLst/>
                  </a:prstGeom>
                  <a:noFill/>
                  <a:ln w="1270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" name="Oval 13"/>
                  <p:cNvSpPr/>
                  <p:nvPr/>
                </p:nvSpPr>
                <p:spPr>
                  <a:xfrm>
                    <a:off x="838200" y="5879434"/>
                    <a:ext cx="685800" cy="709863"/>
                  </a:xfrm>
                  <a:prstGeom prst="ellipse">
                    <a:avLst/>
                  </a:prstGeom>
                  <a:solidFill>
                    <a:schemeClr val="bg1">
                      <a:lumMod val="6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" name="Oval 22"/>
                  <p:cNvSpPr/>
                  <p:nvPr/>
                </p:nvSpPr>
                <p:spPr>
                  <a:xfrm>
                    <a:off x="1752600" y="5406191"/>
                    <a:ext cx="1447800" cy="1340853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" name="Oval 6"/>
                  <p:cNvSpPr/>
                  <p:nvPr/>
                </p:nvSpPr>
                <p:spPr>
                  <a:xfrm>
                    <a:off x="1524000" y="6352675"/>
                    <a:ext cx="1371600" cy="1419727"/>
                  </a:xfrm>
                  <a:prstGeom prst="ellipse">
                    <a:avLst/>
                  </a:prstGeom>
                  <a:noFill/>
                  <a:ln w="127000">
                    <a:solidFill>
                      <a:srgbClr val="FF33CC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" name="Group 24"/>
                  <p:cNvGrpSpPr/>
                  <p:nvPr/>
                </p:nvGrpSpPr>
                <p:grpSpPr>
                  <a:xfrm>
                    <a:off x="-1219200" y="3276602"/>
                    <a:ext cx="3886200" cy="2839453"/>
                    <a:chOff x="-1143000" y="3276600"/>
                    <a:chExt cx="3886200" cy="2743200"/>
                  </a:xfrm>
                </p:grpSpPr>
                <p:sp>
                  <p:nvSpPr>
                    <p:cNvPr id="67" name="Oval 66"/>
                    <p:cNvSpPr/>
                    <p:nvPr/>
                  </p:nvSpPr>
                  <p:spPr>
                    <a:xfrm>
                      <a:off x="-228600" y="3352800"/>
                      <a:ext cx="1447800" cy="1295400"/>
                    </a:xfrm>
                    <a:prstGeom prst="ellipse">
                      <a:avLst/>
                    </a:prstGeom>
                    <a:solidFill>
                      <a:schemeClr val="bg1">
                        <a:lumMod val="6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8" name="Oval 67"/>
                    <p:cNvSpPr/>
                    <p:nvPr/>
                  </p:nvSpPr>
                  <p:spPr>
                    <a:xfrm>
                      <a:off x="1524000" y="3962400"/>
                      <a:ext cx="914400" cy="838200"/>
                    </a:xfrm>
                    <a:prstGeom prst="ellipse">
                      <a:avLst/>
                    </a:prstGeom>
                    <a:solidFill>
                      <a:srgbClr val="FF33CC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9" name="Oval 8"/>
                    <p:cNvSpPr/>
                    <p:nvPr/>
                  </p:nvSpPr>
                  <p:spPr>
                    <a:xfrm>
                      <a:off x="-1143000" y="3962400"/>
                      <a:ext cx="2286000" cy="2057400"/>
                    </a:xfrm>
                    <a:prstGeom prst="ellipse">
                      <a:avLst/>
                    </a:prstGeom>
                    <a:noFill/>
                    <a:ln w="127000">
                      <a:solidFill>
                        <a:srgbClr val="FF33CC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0" name="Oval 69"/>
                    <p:cNvSpPr/>
                    <p:nvPr/>
                  </p:nvSpPr>
                  <p:spPr>
                    <a:xfrm>
                      <a:off x="457200" y="3276600"/>
                      <a:ext cx="2286000" cy="2057400"/>
                    </a:xfrm>
                    <a:prstGeom prst="ellipse">
                      <a:avLst/>
                    </a:prstGeom>
                    <a:noFill/>
                    <a:ln w="1270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7" name="Oval 7"/>
                  <p:cNvSpPr/>
                  <p:nvPr/>
                </p:nvSpPr>
                <p:spPr>
                  <a:xfrm>
                    <a:off x="7543800" y="5943600"/>
                    <a:ext cx="685800" cy="609600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" name="Oval 27"/>
                  <p:cNvSpPr/>
                  <p:nvPr/>
                </p:nvSpPr>
                <p:spPr>
                  <a:xfrm rot="3806742">
                    <a:off x="992498" y="1100427"/>
                    <a:ext cx="685800" cy="685800"/>
                  </a:xfrm>
                  <a:prstGeom prst="ellipse">
                    <a:avLst/>
                  </a:prstGeom>
                  <a:solidFill>
                    <a:schemeClr val="bg1">
                      <a:lumMod val="6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" name="Oval 28"/>
                  <p:cNvSpPr/>
                  <p:nvPr/>
                </p:nvSpPr>
                <p:spPr>
                  <a:xfrm rot="3806742">
                    <a:off x="1541503" y="1771963"/>
                    <a:ext cx="1447800" cy="144522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" name="Oval 29"/>
                  <p:cNvSpPr/>
                  <p:nvPr/>
                </p:nvSpPr>
                <p:spPr>
                  <a:xfrm rot="3806742">
                    <a:off x="-299160" y="1758239"/>
                    <a:ext cx="1371600" cy="1371600"/>
                  </a:xfrm>
                  <a:prstGeom prst="ellipse">
                    <a:avLst/>
                  </a:prstGeom>
                  <a:noFill/>
                  <a:ln w="127000">
                    <a:solidFill>
                      <a:srgbClr val="FF33CC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" name="Oval 30"/>
                  <p:cNvSpPr/>
                  <p:nvPr/>
                </p:nvSpPr>
                <p:spPr>
                  <a:xfrm rot="8759845">
                    <a:off x="3681351" y="3743210"/>
                    <a:ext cx="1447800" cy="1295400"/>
                  </a:xfrm>
                  <a:prstGeom prst="ellipse">
                    <a:avLst/>
                  </a:prstGeom>
                  <a:solidFill>
                    <a:schemeClr val="bg1">
                      <a:lumMod val="6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" name="Oval 31"/>
                  <p:cNvSpPr/>
                  <p:nvPr/>
                </p:nvSpPr>
                <p:spPr>
                  <a:xfrm rot="8759845">
                    <a:off x="3136753" y="2298552"/>
                    <a:ext cx="457200" cy="457200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3" name="Oval 32"/>
                  <p:cNvSpPr/>
                  <p:nvPr/>
                </p:nvSpPr>
                <p:spPr>
                  <a:xfrm rot="8759845">
                    <a:off x="3255217" y="3035303"/>
                    <a:ext cx="1447800" cy="1447800"/>
                  </a:xfrm>
                  <a:prstGeom prst="ellipse">
                    <a:avLst/>
                  </a:prstGeom>
                  <a:noFill/>
                  <a:ln w="1270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4" name="Oval 33"/>
                  <p:cNvSpPr/>
                  <p:nvPr/>
                </p:nvSpPr>
                <p:spPr>
                  <a:xfrm rot="8759845">
                    <a:off x="2867659" y="3996387"/>
                    <a:ext cx="1600200" cy="1600200"/>
                  </a:xfrm>
                  <a:prstGeom prst="ellipse">
                    <a:avLst/>
                  </a:prstGeom>
                  <a:noFill/>
                  <a:ln w="127000">
                    <a:solidFill>
                      <a:srgbClr val="FF33CC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" name="Oval 34"/>
                  <p:cNvSpPr/>
                  <p:nvPr/>
                </p:nvSpPr>
                <p:spPr>
                  <a:xfrm rot="15286930">
                    <a:off x="3935419" y="5501426"/>
                    <a:ext cx="762000" cy="842357"/>
                  </a:xfrm>
                  <a:prstGeom prst="ellipse">
                    <a:avLst/>
                  </a:prstGeom>
                  <a:solidFill>
                    <a:srgbClr val="FF33CC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" name="Oval 35"/>
                  <p:cNvSpPr/>
                  <p:nvPr/>
                </p:nvSpPr>
                <p:spPr>
                  <a:xfrm rot="15286930">
                    <a:off x="4643586" y="6114056"/>
                    <a:ext cx="1447800" cy="1432008"/>
                  </a:xfrm>
                  <a:prstGeom prst="ellipse">
                    <a:avLst/>
                  </a:prstGeom>
                  <a:solidFill>
                    <a:schemeClr val="bg1">
                      <a:lumMod val="6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" name="Oval 36"/>
                  <p:cNvSpPr/>
                  <p:nvPr/>
                </p:nvSpPr>
                <p:spPr>
                  <a:xfrm rot="15286930">
                    <a:off x="3399004" y="5826846"/>
                    <a:ext cx="990600" cy="1010829"/>
                  </a:xfrm>
                  <a:prstGeom prst="ellipse">
                    <a:avLst/>
                  </a:prstGeom>
                  <a:noFill/>
                  <a:ln w="1270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8" name="Oval 37"/>
                  <p:cNvSpPr/>
                  <p:nvPr/>
                </p:nvSpPr>
                <p:spPr>
                  <a:xfrm rot="15286930">
                    <a:off x="5372469" y="5393645"/>
                    <a:ext cx="1905000" cy="2021658"/>
                  </a:xfrm>
                  <a:prstGeom prst="ellipse">
                    <a:avLst/>
                  </a:prstGeom>
                  <a:noFill/>
                  <a:ln w="127000">
                    <a:solidFill>
                      <a:srgbClr val="FF33CC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" name="Oval 38"/>
                  <p:cNvSpPr/>
                  <p:nvPr/>
                </p:nvSpPr>
                <p:spPr>
                  <a:xfrm rot="15286930">
                    <a:off x="6512779" y="6077976"/>
                    <a:ext cx="457200" cy="505414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0" name="Oval 39"/>
                  <p:cNvSpPr/>
                  <p:nvPr/>
                </p:nvSpPr>
                <p:spPr>
                  <a:xfrm rot="12970635">
                    <a:off x="3850681" y="1855977"/>
                    <a:ext cx="990600" cy="977755"/>
                  </a:xfrm>
                  <a:prstGeom prst="ellipse">
                    <a:avLst/>
                  </a:prstGeom>
                  <a:noFill/>
                  <a:ln w="127000">
                    <a:solidFill>
                      <a:srgbClr val="FF33CC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1" name="Oval 40"/>
                  <p:cNvSpPr/>
                  <p:nvPr/>
                </p:nvSpPr>
                <p:spPr>
                  <a:xfrm>
                    <a:off x="4876800" y="1676400"/>
                    <a:ext cx="457200" cy="457200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2" name="Oval 41"/>
                  <p:cNvSpPr/>
                  <p:nvPr/>
                </p:nvSpPr>
                <p:spPr>
                  <a:xfrm>
                    <a:off x="5715000" y="4724400"/>
                    <a:ext cx="990600" cy="914400"/>
                  </a:xfrm>
                  <a:prstGeom prst="ellipse">
                    <a:avLst/>
                  </a:prstGeom>
                  <a:noFill/>
                  <a:ln w="1270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43" name="Group 80"/>
                  <p:cNvGrpSpPr/>
                  <p:nvPr/>
                </p:nvGrpSpPr>
                <p:grpSpPr>
                  <a:xfrm>
                    <a:off x="7391400" y="4038600"/>
                    <a:ext cx="2362200" cy="2667000"/>
                    <a:chOff x="7391400" y="4038600"/>
                    <a:chExt cx="2362200" cy="2667000"/>
                  </a:xfrm>
                </p:grpSpPr>
                <p:sp>
                  <p:nvSpPr>
                    <p:cNvPr id="63" name="Oval 26"/>
                    <p:cNvSpPr/>
                    <p:nvPr/>
                  </p:nvSpPr>
                  <p:spPr>
                    <a:xfrm>
                      <a:off x="7391400" y="4114800"/>
                      <a:ext cx="1447800" cy="1295400"/>
                    </a:xfrm>
                    <a:prstGeom prst="ellipse">
                      <a:avLst/>
                    </a:prstGeom>
                    <a:solidFill>
                      <a:schemeClr val="bg1">
                        <a:lumMod val="6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4" name="Oval 63"/>
                    <p:cNvSpPr/>
                    <p:nvPr/>
                  </p:nvSpPr>
                  <p:spPr>
                    <a:xfrm>
                      <a:off x="7391400" y="4800600"/>
                      <a:ext cx="1447800" cy="1447800"/>
                    </a:xfrm>
                    <a:prstGeom prst="ellipse">
                      <a:avLst/>
                    </a:prstGeom>
                    <a:noFill/>
                    <a:ln w="1270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5" name="Oval 64"/>
                    <p:cNvSpPr/>
                    <p:nvPr/>
                  </p:nvSpPr>
                  <p:spPr>
                    <a:xfrm>
                      <a:off x="8153400" y="4038600"/>
                      <a:ext cx="1600200" cy="1600200"/>
                    </a:xfrm>
                    <a:prstGeom prst="ellipse">
                      <a:avLst/>
                    </a:prstGeom>
                    <a:noFill/>
                    <a:ln w="127000">
                      <a:solidFill>
                        <a:srgbClr val="FF33CC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6" name="Oval 65"/>
                    <p:cNvSpPr/>
                    <p:nvPr/>
                  </p:nvSpPr>
                  <p:spPr>
                    <a:xfrm>
                      <a:off x="8458200" y="6248400"/>
                      <a:ext cx="457200" cy="457200"/>
                    </a:xfrm>
                    <a:prstGeom prst="ellipse">
                      <a:avLst/>
                    </a:prstGeom>
                    <a:solidFill>
                      <a:srgbClr val="FF33CC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44" name="Oval 43"/>
                  <p:cNvSpPr/>
                  <p:nvPr/>
                </p:nvSpPr>
                <p:spPr>
                  <a:xfrm>
                    <a:off x="1371600" y="2743200"/>
                    <a:ext cx="990600" cy="914400"/>
                  </a:xfrm>
                  <a:prstGeom prst="ellipse">
                    <a:avLst/>
                  </a:prstGeom>
                  <a:noFill/>
                  <a:ln w="127000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" name="Oval 44"/>
                  <p:cNvSpPr/>
                  <p:nvPr/>
                </p:nvSpPr>
                <p:spPr>
                  <a:xfrm>
                    <a:off x="304800" y="1981200"/>
                    <a:ext cx="457200" cy="45720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6" name="Oval 45"/>
                  <p:cNvSpPr/>
                  <p:nvPr/>
                </p:nvSpPr>
                <p:spPr>
                  <a:xfrm>
                    <a:off x="4953000" y="-76200"/>
                    <a:ext cx="1600200" cy="1600200"/>
                  </a:xfrm>
                  <a:prstGeom prst="ellipse">
                    <a:avLst/>
                  </a:prstGeom>
                  <a:noFill/>
                  <a:ln w="127000">
                    <a:solidFill>
                      <a:srgbClr val="FF33CC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7" name="Oval 46"/>
                  <p:cNvSpPr/>
                  <p:nvPr/>
                </p:nvSpPr>
                <p:spPr>
                  <a:xfrm>
                    <a:off x="2743200" y="3124200"/>
                    <a:ext cx="457200" cy="457200"/>
                  </a:xfrm>
                  <a:prstGeom prst="ellipse">
                    <a:avLst/>
                  </a:prstGeom>
                  <a:solidFill>
                    <a:srgbClr val="FF33CC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8" name="Oval 36"/>
                  <p:cNvSpPr/>
                  <p:nvPr/>
                </p:nvSpPr>
                <p:spPr>
                  <a:xfrm>
                    <a:off x="152400" y="5257800"/>
                    <a:ext cx="457200" cy="45720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9" name="Oval 48"/>
                  <p:cNvSpPr/>
                  <p:nvPr/>
                </p:nvSpPr>
                <p:spPr>
                  <a:xfrm>
                    <a:off x="1447800" y="152400"/>
                    <a:ext cx="457200" cy="45720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0" name="Oval 49"/>
                  <p:cNvSpPr/>
                  <p:nvPr/>
                </p:nvSpPr>
                <p:spPr>
                  <a:xfrm rot="11931121">
                    <a:off x="6035701" y="3396941"/>
                    <a:ext cx="1447800" cy="1295400"/>
                  </a:xfrm>
                  <a:prstGeom prst="ellipse">
                    <a:avLst/>
                  </a:prstGeom>
                  <a:solidFill>
                    <a:srgbClr val="FF33CC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1" name="Oval 50"/>
                  <p:cNvSpPr/>
                  <p:nvPr/>
                </p:nvSpPr>
                <p:spPr>
                  <a:xfrm rot="11931121">
                    <a:off x="6281922" y="2599617"/>
                    <a:ext cx="1447800" cy="1447800"/>
                  </a:xfrm>
                  <a:prstGeom prst="ellipse">
                    <a:avLst/>
                  </a:prstGeom>
                  <a:noFill/>
                  <a:ln w="1270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2" name="Oval 51"/>
                  <p:cNvSpPr/>
                  <p:nvPr/>
                </p:nvSpPr>
                <p:spPr>
                  <a:xfrm rot="11931121">
                    <a:off x="5190887" y="2901585"/>
                    <a:ext cx="1600200" cy="1600200"/>
                  </a:xfrm>
                  <a:prstGeom prst="ellipse">
                    <a:avLst/>
                  </a:prstGeom>
                  <a:noFill/>
                  <a:ln w="127000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3" name="Oval 52"/>
                  <p:cNvSpPr/>
                  <p:nvPr/>
                </p:nvSpPr>
                <p:spPr>
                  <a:xfrm rot="11931121">
                    <a:off x="5624205" y="1738004"/>
                    <a:ext cx="457200" cy="457200"/>
                  </a:xfrm>
                  <a:prstGeom prst="ellipse">
                    <a:avLst/>
                  </a:prstGeom>
                  <a:solidFill>
                    <a:srgbClr val="FF33CC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4" name="Oval 53"/>
                  <p:cNvSpPr/>
                  <p:nvPr/>
                </p:nvSpPr>
                <p:spPr>
                  <a:xfrm rot="12970635">
                    <a:off x="6060480" y="426709"/>
                    <a:ext cx="990600" cy="977755"/>
                  </a:xfrm>
                  <a:prstGeom prst="ellipse">
                    <a:avLst/>
                  </a:prstGeom>
                  <a:noFill/>
                  <a:ln w="1270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5" name="Oval 54"/>
                  <p:cNvSpPr/>
                  <p:nvPr/>
                </p:nvSpPr>
                <p:spPr>
                  <a:xfrm>
                    <a:off x="8077200" y="3276600"/>
                    <a:ext cx="762000" cy="68580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6" name="Oval 55"/>
                  <p:cNvSpPr/>
                  <p:nvPr/>
                </p:nvSpPr>
                <p:spPr>
                  <a:xfrm>
                    <a:off x="8763000" y="1447800"/>
                    <a:ext cx="762000" cy="762000"/>
                  </a:xfrm>
                  <a:prstGeom prst="ellipse">
                    <a:avLst/>
                  </a:prstGeom>
                  <a:solidFill>
                    <a:srgbClr val="FF33CC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7" name="Oval 3"/>
                  <p:cNvSpPr/>
                  <p:nvPr/>
                </p:nvSpPr>
                <p:spPr>
                  <a:xfrm>
                    <a:off x="7505700" y="381000"/>
                    <a:ext cx="1447800" cy="129540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8" name="Oval 57"/>
                  <p:cNvSpPr/>
                  <p:nvPr/>
                </p:nvSpPr>
                <p:spPr>
                  <a:xfrm>
                    <a:off x="8382000" y="0"/>
                    <a:ext cx="990600" cy="914400"/>
                  </a:xfrm>
                  <a:prstGeom prst="ellipse">
                    <a:avLst/>
                  </a:prstGeom>
                  <a:noFill/>
                  <a:ln w="127000">
                    <a:solidFill>
                      <a:srgbClr val="FF33CC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9" name="Oval 58"/>
                  <p:cNvSpPr/>
                  <p:nvPr/>
                </p:nvSpPr>
                <p:spPr>
                  <a:xfrm>
                    <a:off x="7543800" y="1143000"/>
                    <a:ext cx="1905000" cy="1828800"/>
                  </a:xfrm>
                  <a:prstGeom prst="ellipse">
                    <a:avLst/>
                  </a:prstGeom>
                  <a:noFill/>
                  <a:ln w="127000"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0" name="Oval 59"/>
                  <p:cNvSpPr/>
                  <p:nvPr/>
                </p:nvSpPr>
                <p:spPr>
                  <a:xfrm>
                    <a:off x="8420100" y="2286000"/>
                    <a:ext cx="457200" cy="45720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1" name="Oval 60"/>
                  <p:cNvSpPr/>
                  <p:nvPr/>
                </p:nvSpPr>
                <p:spPr>
                  <a:xfrm>
                    <a:off x="6248400" y="1752600"/>
                    <a:ext cx="762000" cy="762000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2" name="Oval 4"/>
                  <p:cNvSpPr/>
                  <p:nvPr userDrawn="1"/>
                </p:nvSpPr>
                <p:spPr>
                  <a:xfrm>
                    <a:off x="8153400" y="6463631"/>
                    <a:ext cx="1219200" cy="1232569"/>
                  </a:xfrm>
                  <a:prstGeom prst="ellipse">
                    <a:avLst/>
                  </a:prstGeom>
                  <a:noFill/>
                  <a:ln w="127000"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4" name="Oval 13"/>
                <p:cNvSpPr/>
                <p:nvPr/>
              </p:nvSpPr>
              <p:spPr>
                <a:xfrm rot="3806742">
                  <a:off x="733184" y="-1351129"/>
                  <a:ext cx="2286000" cy="2237234"/>
                </a:xfrm>
                <a:prstGeom prst="ellipse">
                  <a:avLst/>
                </a:prstGeom>
                <a:noFill/>
                <a:ln w="127000">
                  <a:solidFill>
                    <a:srgbClr val="FF33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Oval 14"/>
                <p:cNvSpPr/>
                <p:nvPr/>
              </p:nvSpPr>
              <p:spPr>
                <a:xfrm rot="12970635">
                  <a:off x="4279708" y="-1455071"/>
                  <a:ext cx="1905000" cy="1955510"/>
                </a:xfrm>
                <a:prstGeom prst="ellipse">
                  <a:avLst/>
                </a:prstGeom>
                <a:noFill/>
                <a:ln w="12700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Oval 16"/>
                <p:cNvSpPr/>
                <p:nvPr/>
              </p:nvSpPr>
              <p:spPr>
                <a:xfrm>
                  <a:off x="7086600" y="-304800"/>
                  <a:ext cx="762000" cy="788737"/>
                </a:xfrm>
                <a:prstGeom prst="ellipse">
                  <a:avLst/>
                </a:prstGeom>
                <a:noFill/>
                <a:ln w="12700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" name="Oval 10"/>
              <p:cNvSpPr/>
              <p:nvPr/>
            </p:nvSpPr>
            <p:spPr>
              <a:xfrm>
                <a:off x="5486400" y="-304800"/>
                <a:ext cx="762000" cy="6858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4"/>
              <p:cNvSpPr/>
              <p:nvPr/>
            </p:nvSpPr>
            <p:spPr>
              <a:xfrm rot="3806742">
                <a:off x="-68472" y="-260541"/>
                <a:ext cx="1162372" cy="1169061"/>
              </a:xfrm>
              <a:prstGeom prst="ellipse">
                <a:avLst/>
              </a:prstGeom>
              <a:noFill/>
              <a:ln w="1270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" name="Oval 8"/>
            <p:cNvSpPr/>
            <p:nvPr/>
          </p:nvSpPr>
          <p:spPr>
            <a:xfrm rot="3806742">
              <a:off x="2337262" y="-975327"/>
              <a:ext cx="1447800" cy="1408629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FFE5FF"/>
          </a:solidFill>
          <a:ln w="28575">
            <a:solidFill>
              <a:schemeClr val="bg1">
                <a:lumMod val="6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solidFill>
            <a:srgbClr val="FFE5FF"/>
          </a:solidFill>
          <a:ln w="28575">
            <a:solidFill>
              <a:schemeClr val="bg1">
                <a:lumMod val="6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7FA93C-C36E-4411-80FF-8B4A69F44250}" type="datetimeFigureOut">
              <a:rPr lang="en-US" smtClean="0"/>
              <a:t>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60013-AB9D-4FB8-B1E1-9CF9A91DE6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radley Hand ITC" pitchFamily="66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FF33CC"/>
        </a:buClr>
        <a:buFont typeface="Arial" pitchFamily="34" charset="0"/>
        <a:buChar char="•"/>
        <a:defRPr sz="3200" b="1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radley Hand ITC" pitchFamily="66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FF33CC"/>
        </a:buClr>
        <a:buFont typeface="Arial" pitchFamily="34" charset="0"/>
        <a:buChar char="–"/>
        <a:defRPr sz="2800" b="1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radley Hand ITC" pitchFamily="66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FF33CC"/>
        </a:buClr>
        <a:buFont typeface="Arial" pitchFamily="34" charset="0"/>
        <a:buChar char="•"/>
        <a:defRPr sz="2400" b="1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radley Hand ITC" pitchFamily="66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FF33CC"/>
        </a:buClr>
        <a:buFont typeface="Arial" pitchFamily="34" charset="0"/>
        <a:buChar char="–"/>
        <a:defRPr sz="2000" b="1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radley Hand ITC" pitchFamily="66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FF33CC"/>
        </a:buClr>
        <a:buFont typeface="Arial" pitchFamily="34" charset="0"/>
        <a:buChar char="»"/>
        <a:defRPr sz="2000" b="1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radley Hand ITC" pitchFamily="66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8.6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Goal:  The learner will identify special </a:t>
            </a:r>
            <a:r>
              <a:rPr lang="en-US" dirty="0" err="1" smtClean="0"/>
              <a:t>quadritlaterals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Quadrilateral Flowchart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33400" y="1513609"/>
            <a:ext cx="8229600" cy="5181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Process 6"/>
          <p:cNvSpPr/>
          <p:nvPr/>
        </p:nvSpPr>
        <p:spPr>
          <a:xfrm>
            <a:off x="2819400" y="1600200"/>
            <a:ext cx="3124200" cy="762000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276600" y="1828800"/>
            <a:ext cx="2133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Quadrilaterals</a:t>
            </a:r>
            <a:endParaRPr lang="en-US" dirty="0"/>
          </a:p>
        </p:txBody>
      </p:sp>
      <p:sp>
        <p:nvSpPr>
          <p:cNvPr id="9" name="Flowchart: Process 8"/>
          <p:cNvSpPr/>
          <p:nvPr/>
        </p:nvSpPr>
        <p:spPr>
          <a:xfrm>
            <a:off x="914400" y="2743200"/>
            <a:ext cx="2514600" cy="685800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Process 9"/>
          <p:cNvSpPr/>
          <p:nvPr/>
        </p:nvSpPr>
        <p:spPr>
          <a:xfrm>
            <a:off x="3810000" y="2743200"/>
            <a:ext cx="2143991" cy="685800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Process 10"/>
          <p:cNvSpPr/>
          <p:nvPr/>
        </p:nvSpPr>
        <p:spPr>
          <a:xfrm>
            <a:off x="6248400" y="2743200"/>
            <a:ext cx="2095500" cy="685800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066800" y="2819400"/>
            <a:ext cx="693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Parallelograms		Trapezoids		Kite</a:t>
            </a:r>
            <a:endParaRPr lang="en-US" dirty="0"/>
          </a:p>
        </p:txBody>
      </p:sp>
      <p:sp>
        <p:nvSpPr>
          <p:cNvPr id="13" name="Flowchart: Process 12"/>
          <p:cNvSpPr/>
          <p:nvPr/>
        </p:nvSpPr>
        <p:spPr>
          <a:xfrm>
            <a:off x="685800" y="3733800"/>
            <a:ext cx="1295400" cy="685800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Process 13"/>
          <p:cNvSpPr/>
          <p:nvPr/>
        </p:nvSpPr>
        <p:spPr>
          <a:xfrm>
            <a:off x="2227118" y="3733800"/>
            <a:ext cx="1295400" cy="685800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owchart: Process 14"/>
          <p:cNvSpPr/>
          <p:nvPr/>
        </p:nvSpPr>
        <p:spPr>
          <a:xfrm>
            <a:off x="1579418" y="4876800"/>
            <a:ext cx="1295400" cy="685800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685800" y="4038600"/>
            <a:ext cx="2836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Rectangle	   </a:t>
            </a:r>
            <a:r>
              <a:rPr lang="en-US" dirty="0"/>
              <a:t> </a:t>
            </a:r>
            <a:r>
              <a:rPr lang="en-US" dirty="0" smtClean="0"/>
              <a:t>          Rhombus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752600" y="5029200"/>
            <a:ext cx="83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Square </a:t>
            </a:r>
            <a:endParaRPr lang="en-US" dirty="0"/>
          </a:p>
        </p:txBody>
      </p:sp>
      <p:sp>
        <p:nvSpPr>
          <p:cNvPr id="18" name="Flowchart: Process 17"/>
          <p:cNvSpPr/>
          <p:nvPr/>
        </p:nvSpPr>
        <p:spPr>
          <a:xfrm>
            <a:off x="3823855" y="3695700"/>
            <a:ext cx="2143991" cy="685800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3962400" y="38862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Isosceles trapezoid</a:t>
            </a:r>
            <a:endParaRPr lang="en-US" dirty="0"/>
          </a:p>
        </p:txBody>
      </p:sp>
      <p:sp>
        <p:nvSpPr>
          <p:cNvPr id="24" name="Down Arrow 23"/>
          <p:cNvSpPr/>
          <p:nvPr/>
        </p:nvSpPr>
        <p:spPr>
          <a:xfrm>
            <a:off x="4533900" y="2362200"/>
            <a:ext cx="2667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Down Arrow 24"/>
          <p:cNvSpPr/>
          <p:nvPr/>
        </p:nvSpPr>
        <p:spPr>
          <a:xfrm>
            <a:off x="2590800" y="2362200"/>
            <a:ext cx="4572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Down Arrow 25"/>
          <p:cNvSpPr/>
          <p:nvPr/>
        </p:nvSpPr>
        <p:spPr>
          <a:xfrm rot="19271975">
            <a:off x="6096000" y="2286000"/>
            <a:ext cx="5334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Down Arrow 26"/>
          <p:cNvSpPr/>
          <p:nvPr/>
        </p:nvSpPr>
        <p:spPr>
          <a:xfrm>
            <a:off x="1219200" y="3429000"/>
            <a:ext cx="114300" cy="2667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Down Arrow 27"/>
          <p:cNvSpPr/>
          <p:nvPr/>
        </p:nvSpPr>
        <p:spPr>
          <a:xfrm>
            <a:off x="2705100" y="3444586"/>
            <a:ext cx="114300" cy="2667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Down Arrow 28"/>
          <p:cNvSpPr/>
          <p:nvPr/>
        </p:nvSpPr>
        <p:spPr>
          <a:xfrm>
            <a:off x="4520045" y="3429000"/>
            <a:ext cx="114300" cy="2667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Down Arrow 29"/>
          <p:cNvSpPr/>
          <p:nvPr/>
        </p:nvSpPr>
        <p:spPr>
          <a:xfrm>
            <a:off x="1752600" y="4419600"/>
            <a:ext cx="45719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Down Arrow 30"/>
          <p:cNvSpPr/>
          <p:nvPr/>
        </p:nvSpPr>
        <p:spPr>
          <a:xfrm>
            <a:off x="2667000" y="4419600"/>
            <a:ext cx="45719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5257800" y="4800600"/>
            <a:ext cx="274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Follow the arrows to show what categories a quadrilateral can fit into.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764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that thing?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Quadrilateral ABCD has at least one pair of opposite angles congruent.  What type of quadrilaterals meet this condition?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818" y="3366655"/>
            <a:ext cx="7924800" cy="256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6610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1" y="1038418"/>
            <a:ext cx="8534400" cy="17809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272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Trapezoid or not?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497681" y="1693719"/>
            <a:ext cx="8148638" cy="2057400"/>
            <a:chOff x="288" y="657"/>
            <a:chExt cx="5133" cy="1296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288" y="738"/>
              <a:ext cx="3648" cy="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>
                  <a:latin typeface="Arial" charset="0"/>
                </a:rPr>
                <a:t>Is enough information given in the diagram to show that quadrilateral </a:t>
              </a:r>
              <a:r>
                <a:rPr lang="en-US" i="1" dirty="0"/>
                <a:t>PQRS</a:t>
              </a:r>
              <a:r>
                <a:rPr lang="en-US" b="1" i="1" dirty="0">
                  <a:latin typeface="Arial" charset="0"/>
                </a:rPr>
                <a:t> </a:t>
              </a:r>
              <a:r>
                <a:rPr lang="en-US" b="1" dirty="0">
                  <a:latin typeface="Arial" charset="0"/>
                </a:rPr>
                <a:t>is an isosceles trapezoid? Explain.</a:t>
              </a:r>
            </a:p>
          </p:txBody>
        </p:sp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92" y="657"/>
              <a:ext cx="1329" cy="12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735858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is the most specific name for the quadrilateral?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747405"/>
            <a:ext cx="3095625" cy="194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756930"/>
            <a:ext cx="3009900" cy="193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810000"/>
            <a:ext cx="2838450" cy="191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3496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last question for you.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Quadrilateral DEFG has at least one pair of opposite sides congruent.  What type of quadrilaterals meet this condition?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535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P. 554 </a:t>
            </a:r>
            <a:r>
              <a:rPr lang="en-US" smtClean="0"/>
              <a:t>#3-16, 18-20</a:t>
            </a:r>
            <a:endParaRPr lang="en-US" dirty="0" smtClean="0"/>
          </a:p>
          <a:p>
            <a:pPr lvl="1"/>
            <a:r>
              <a:rPr lang="en-US" dirty="0" smtClean="0"/>
              <a:t>For the chart for #3-11, just number the row instead of writing down the property.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47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P102263530_templat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2C78729-49F3-4B06-B2FE-0A2D76E2AE2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TP102263530_template</Template>
  <TotalTime>14</TotalTime>
  <Words>144</Words>
  <Application>Microsoft Office PowerPoint</Application>
  <PresentationFormat>On-screen Show (4:3)</PresentationFormat>
  <Paragraphs>21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TP102263530_template</vt:lpstr>
      <vt:lpstr>Lesson 8.6</vt:lpstr>
      <vt:lpstr>Quadrilateral Flowchart</vt:lpstr>
      <vt:lpstr>What is that thing?</vt:lpstr>
      <vt:lpstr>PowerPoint Presentation</vt:lpstr>
      <vt:lpstr>Trapezoid or not?</vt:lpstr>
      <vt:lpstr>What is the most specific name for the quadrilateral?</vt:lpstr>
      <vt:lpstr>One last question for you.</vt:lpstr>
      <vt:lpstr>Assignment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8.6</dc:title>
  <dc:creator>Monika</dc:creator>
  <cp:lastModifiedBy>Monika</cp:lastModifiedBy>
  <cp:revision>3</cp:revision>
  <dcterms:created xsi:type="dcterms:W3CDTF">2011-02-24T15:07:38Z</dcterms:created>
  <dcterms:modified xsi:type="dcterms:W3CDTF">2011-02-24T15:22:27Z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TC022635319991</vt:lpwstr>
  </property>
</Properties>
</file>