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BB309A7-D949-42AA-B0B5-95CDF5C8BC9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152421D-B058-4494-9BC0-CF4D622CE22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09A7-D949-42AA-B0B5-95CDF5C8BC9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21D-B058-4494-9BC0-CF4D622CE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09A7-D949-42AA-B0B5-95CDF5C8BC9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21D-B058-4494-9BC0-CF4D622CE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09A7-D949-42AA-B0B5-95CDF5C8BC9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21D-B058-4494-9BC0-CF4D622CE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09A7-D949-42AA-B0B5-95CDF5C8BC9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21D-B058-4494-9BC0-CF4D622CE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09A7-D949-42AA-B0B5-95CDF5C8BC9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21D-B058-4494-9BC0-CF4D622CE2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09A7-D949-42AA-B0B5-95CDF5C8BC9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21D-B058-4494-9BC0-CF4D622CE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09A7-D949-42AA-B0B5-95CDF5C8BC9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21D-B058-4494-9BC0-CF4D622CE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09A7-D949-42AA-B0B5-95CDF5C8BC9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21D-B058-4494-9BC0-CF4D622CE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09A7-D949-42AA-B0B5-95CDF5C8BC9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21D-B058-4494-9BC0-CF4D622CE22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09A7-D949-42AA-B0B5-95CDF5C8BC9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21D-B058-4494-9BC0-CF4D622CE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BB309A7-D949-42AA-B0B5-95CDF5C8BC92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152421D-B058-4494-9BC0-CF4D622CE2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8.4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use properties of rhombuses, rectangles and squares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27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7024744" cy="1143000"/>
          </a:xfrm>
        </p:spPr>
        <p:txBody>
          <a:bodyPr/>
          <a:lstStyle/>
          <a:p>
            <a:r>
              <a:rPr lang="en-US" dirty="0" smtClean="0"/>
              <a:t>Special Parallelograms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839466"/>
              </p:ext>
            </p:extLst>
          </p:nvPr>
        </p:nvGraphicFramePr>
        <p:xfrm>
          <a:off x="609600" y="1447801"/>
          <a:ext cx="7772400" cy="3749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457199">
                <a:tc>
                  <a:txBody>
                    <a:bodyPr/>
                    <a:lstStyle/>
                    <a:p>
                      <a:r>
                        <a:rPr lang="en-US" dirty="0" smtClean="0"/>
                        <a:t>Quadrilateral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Diagram</a:t>
                      </a:r>
                      <a:endParaRPr lang="en-US" dirty="0"/>
                    </a:p>
                  </a:txBody>
                  <a:tcPr/>
                </a:tc>
              </a:tr>
              <a:tr h="871313">
                <a:tc>
                  <a:txBody>
                    <a:bodyPr/>
                    <a:lstStyle/>
                    <a:p>
                      <a:r>
                        <a:rPr lang="en-US" dirty="0" smtClean="0"/>
                        <a:t>Rectangle:</a:t>
                      </a:r>
                      <a:r>
                        <a:rPr lang="en-US" baseline="0" dirty="0" smtClean="0"/>
                        <a:t>  4 right angles, also a parallelogram</a:t>
                      </a:r>
                    </a:p>
                    <a:p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3270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Rhombus:</a:t>
                      </a:r>
                      <a:r>
                        <a:rPr lang="en-US" baseline="0" dirty="0" smtClean="0"/>
                        <a:t>  4 equal sides, also a parallelogram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32707">
                <a:tc>
                  <a:txBody>
                    <a:bodyPr/>
                    <a:lstStyle/>
                    <a:p>
                      <a:r>
                        <a:rPr lang="en-US" dirty="0" smtClean="0"/>
                        <a:t>Square:</a:t>
                      </a:r>
                      <a:r>
                        <a:rPr lang="en-US" baseline="0" dirty="0" smtClean="0"/>
                        <a:t>  4 equal sides and 4 right angles, also a parallelogram</a:t>
                      </a:r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105400" y="198120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mond 5"/>
          <p:cNvSpPr/>
          <p:nvPr/>
        </p:nvSpPr>
        <p:spPr>
          <a:xfrm>
            <a:off x="5334000" y="2895600"/>
            <a:ext cx="609600" cy="1143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86400" y="43434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5400" y="2438400"/>
            <a:ext cx="228600" cy="152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81800" y="1981200"/>
            <a:ext cx="228600" cy="152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05400" y="1981200"/>
            <a:ext cx="228600" cy="152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81800" y="2438400"/>
            <a:ext cx="228600" cy="152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0" y="3124200"/>
            <a:ext cx="3048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334000" y="3581400"/>
            <a:ext cx="1524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15000" y="3581400"/>
            <a:ext cx="2286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715000" y="3124200"/>
            <a:ext cx="1524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486400" y="4343400"/>
            <a:ext cx="1524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86400" y="4876800"/>
            <a:ext cx="1524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96000" y="4876800"/>
            <a:ext cx="1524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096000" y="4343400"/>
            <a:ext cx="152400" cy="15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5867400" y="4267200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7" idx="2"/>
          </p:cNvCxnSpPr>
          <p:nvPr/>
        </p:nvCxnSpPr>
        <p:spPr>
          <a:xfrm>
            <a:off x="5867400" y="5029200"/>
            <a:ext cx="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3"/>
          </p:cNvCxnSpPr>
          <p:nvPr/>
        </p:nvCxnSpPr>
        <p:spPr>
          <a:xfrm>
            <a:off x="6248400" y="46863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410200" y="4686300"/>
            <a:ext cx="22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096000" y="4686300"/>
            <a:ext cx="22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8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08" y="526473"/>
            <a:ext cx="7024744" cy="1143000"/>
          </a:xfrm>
        </p:spPr>
        <p:txBody>
          <a:bodyPr/>
          <a:lstStyle/>
          <a:p>
            <a:r>
              <a:rPr lang="en-US" dirty="0" smtClean="0"/>
              <a:t>Another Way to Look at It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1676400"/>
            <a:ext cx="6629400" cy="4724400"/>
            <a:chOff x="914400" y="1676400"/>
            <a:chExt cx="6629400" cy="4724400"/>
          </a:xfrm>
        </p:grpSpPr>
        <p:sp>
          <p:nvSpPr>
            <p:cNvPr id="5" name="Rectangle 4"/>
            <p:cNvSpPr/>
            <p:nvPr/>
          </p:nvSpPr>
          <p:spPr>
            <a:xfrm>
              <a:off x="914400" y="1676400"/>
              <a:ext cx="6629400" cy="472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95400" y="1905000"/>
              <a:ext cx="3886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Quadrilaterals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1295400" y="2362200"/>
              <a:ext cx="5791200" cy="34290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71800" y="26670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</a:rPr>
                <a:t>Parallelograms</a:t>
              </a:r>
              <a:endParaRPr lang="en-US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209800" y="3036332"/>
              <a:ext cx="2590800" cy="2221468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19400" y="34290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Rectangle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3886200" y="3036332"/>
              <a:ext cx="2209800" cy="1840468"/>
            </a:xfrm>
            <a:prstGeom prst="ellipse">
              <a:avLst/>
            </a:prstGeom>
            <a:solidFill>
              <a:schemeClr val="accent1"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72890" y="3421889"/>
              <a:ext cx="14928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</a:rPr>
                <a:t>Rhombus</a:t>
              </a:r>
              <a:endParaRPr lang="en-US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5400000">
              <a:off x="3403308" y="3922072"/>
              <a:ext cx="1966564" cy="523220"/>
            </a:xfrm>
            <a:prstGeom prst="rect">
              <a:avLst/>
            </a:prstGeom>
            <a:noFill/>
          </p:spPr>
          <p:txBody>
            <a:bodyPr vert="wordArtVert" wrap="square" rtlCol="0">
              <a:spAutoFit/>
            </a:bodyPr>
            <a:lstStyle/>
            <a:p>
              <a:r>
                <a:rPr lang="en-US" sz="1400" dirty="0" smtClean="0"/>
                <a:t>Square</a:t>
              </a:r>
            </a:p>
            <a:p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7034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True?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square is a rectangle.</a:t>
            </a:r>
          </a:p>
          <a:p>
            <a:r>
              <a:rPr lang="en-US" dirty="0" smtClean="0"/>
              <a:t>A rhombus is a square.</a:t>
            </a:r>
          </a:p>
          <a:p>
            <a:r>
              <a:rPr lang="en-US" dirty="0" smtClean="0"/>
              <a:t>A square is a rhombus and rectangle.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rhombus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 any rhombus QRST, decide if the statement is always or sometimes true.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≅∠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𝑄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≅∠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30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Classify the special quadrilateral.  Explain.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19400"/>
            <a:ext cx="2667000" cy="18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67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024744" cy="1143000"/>
          </a:xfrm>
        </p:spPr>
        <p:txBody>
          <a:bodyPr/>
          <a:lstStyle/>
          <a:p>
            <a:r>
              <a:rPr lang="en-US" dirty="0" smtClean="0"/>
              <a:t>More Properties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82691"/>
              </p:ext>
            </p:extLst>
          </p:nvPr>
        </p:nvGraphicFramePr>
        <p:xfrm>
          <a:off x="609600" y="1524000"/>
          <a:ext cx="677703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519"/>
                <a:gridCol w="33885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Rhombus:  diagonals are</a:t>
                      </a:r>
                      <a:r>
                        <a:rPr lang="en-US" baseline="0" dirty="0" smtClean="0"/>
                        <a:t> perpendicular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Rhombus:</a:t>
                      </a:r>
                      <a:r>
                        <a:rPr lang="en-US" baseline="0" dirty="0" smtClean="0"/>
                        <a:t>  diagonals bisect opposite angles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Rectangle:</a:t>
                      </a:r>
                      <a:r>
                        <a:rPr lang="en-US" baseline="0" dirty="0" smtClean="0"/>
                        <a:t>  diagonals are congruent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iamond 5"/>
          <p:cNvSpPr/>
          <p:nvPr/>
        </p:nvSpPr>
        <p:spPr>
          <a:xfrm>
            <a:off x="4648200" y="1676400"/>
            <a:ext cx="838200" cy="838200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1"/>
          </p:cNvCxnSpPr>
          <p:nvPr/>
        </p:nvCxnSpPr>
        <p:spPr>
          <a:xfrm>
            <a:off x="4648200" y="2095500"/>
            <a:ext cx="838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0"/>
            <a:endCxn id="6" idx="2"/>
          </p:cNvCxnSpPr>
          <p:nvPr/>
        </p:nvCxnSpPr>
        <p:spPr>
          <a:xfrm>
            <a:off x="5067300" y="1676400"/>
            <a:ext cx="0" cy="838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067300" y="1981200"/>
            <a:ext cx="114300" cy="114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mond 11"/>
          <p:cNvSpPr/>
          <p:nvPr/>
        </p:nvSpPr>
        <p:spPr>
          <a:xfrm>
            <a:off x="4648200" y="2895600"/>
            <a:ext cx="2438400" cy="914400"/>
          </a:xfrm>
          <a:prstGeom prst="diamo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2" idx="1"/>
          </p:cNvCxnSpPr>
          <p:nvPr/>
        </p:nvCxnSpPr>
        <p:spPr>
          <a:xfrm>
            <a:off x="4648200" y="3352800"/>
            <a:ext cx="243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867400" y="2895600"/>
            <a:ext cx="0" cy="91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343400" y="4038600"/>
            <a:ext cx="2590800" cy="106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4343400" y="4038600"/>
            <a:ext cx="259080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343400" y="4038600"/>
            <a:ext cx="259080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98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algebra</a:t>
            </a:r>
            <a:endParaRPr lang="en-US" dirty="0"/>
          </a:p>
        </p:txBody>
      </p:sp>
      <p:sp>
        <p:nvSpPr>
          <p:cNvPr id="4" name="Diamond 3"/>
          <p:cNvSpPr/>
          <p:nvPr/>
        </p:nvSpPr>
        <p:spPr>
          <a:xfrm>
            <a:off x="2362200" y="2667000"/>
            <a:ext cx="4114800" cy="1524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419600" y="2667000"/>
            <a:ext cx="0" cy="152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1"/>
            <a:endCxn id="4" idx="3"/>
          </p:cNvCxnSpPr>
          <p:nvPr/>
        </p:nvCxnSpPr>
        <p:spPr>
          <a:xfrm>
            <a:off x="2362200" y="34290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67200" y="31242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67200" y="3733800"/>
            <a:ext cx="381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48200" y="2971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5x+3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35814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7x-5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99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P.537 #3-17 odd, 19-24, 26, 29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7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</TotalTime>
  <Words>157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Lesson 8.4 </vt:lpstr>
      <vt:lpstr>Special Parallelograms</vt:lpstr>
      <vt:lpstr>Another Way to Look at It</vt:lpstr>
      <vt:lpstr>True? Or False?</vt:lpstr>
      <vt:lpstr>Consider the rhombus</vt:lpstr>
      <vt:lpstr>What is it?</vt:lpstr>
      <vt:lpstr>More Properties</vt:lpstr>
      <vt:lpstr>A little algebra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8.4</dc:title>
  <dc:creator>Monika</dc:creator>
  <cp:lastModifiedBy>Monika</cp:lastModifiedBy>
  <cp:revision>3</cp:revision>
  <dcterms:created xsi:type="dcterms:W3CDTF">2011-02-15T20:39:54Z</dcterms:created>
  <dcterms:modified xsi:type="dcterms:W3CDTF">2011-02-15T21:00:14Z</dcterms:modified>
</cp:coreProperties>
</file>