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D9E4DF-8019-4B10-AE72-073A7F516E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5BAA73-83BC-4FFE-86E3-44C3C0AE0954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find angle and side measures in parallelograms.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8.2</a:t>
            </a:r>
            <a:endParaRPr lang="en-US" dirty="0"/>
          </a:p>
        </p:txBody>
      </p:sp>
      <p:pic>
        <p:nvPicPr>
          <p:cNvPr id="1026" name="Picture 2" descr="C:\Users\Monika\AppData\Local\Microsoft\Windows\Temporary Internet Files\Content.IE5\DE4CGPLA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067" y="5548086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6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17 -0.065 0.017 -0.065 C 0.034 -0.118 0.061 -0.139 0.1 -0.139 C 0.12 -0.139 0.138 -0.131 0.152 -0.118 C 0.162 -0.109 0.174 -0.104 0.187 -0.104 C 0.212 -0.104 0.233 -0.122 0.241 -0.148 C 0.241 -0.148 0.25 -0.179 0.25 -0.179 C 0.25 -0.179 0.232 -0.113 0.232 -0.113 C 0.215 -0.061 0.188 -0.04 0.15 -0.04 C 0.13 -0.04 0.111 -0.048 0.096 -0.062 C 0.087 -0.07 0.075 -0.075 0.063 -0.075 C 0.038 -0.075 0.017 -0.057 0.009 -0.031 C 0.009 -0.031 0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itchFamily="82" charset="0"/>
              </a:rPr>
              <a:t>Properties of Parallelograms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337101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Opposite sides are congruent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dirty="0" smtClean="0"/>
              <a:t>Opposite angles are congruent</a:t>
            </a:r>
            <a:endParaRPr lang="en-US" sz="2400" dirty="0"/>
          </a:p>
        </p:txBody>
      </p:sp>
      <p:sp>
        <p:nvSpPr>
          <p:cNvPr id="6" name="Parallelogram 5"/>
          <p:cNvSpPr/>
          <p:nvPr/>
        </p:nvSpPr>
        <p:spPr>
          <a:xfrm>
            <a:off x="4278988" y="2859314"/>
            <a:ext cx="3810000" cy="18288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 rot="20815115">
            <a:off x="3977816" y="4327984"/>
            <a:ext cx="914400" cy="914400"/>
          </a:xfrm>
          <a:prstGeom prst="arc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20815115">
            <a:off x="3901616" y="4435016"/>
            <a:ext cx="914400" cy="914400"/>
          </a:xfrm>
          <a:prstGeom prst="arc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740004" y="2844800"/>
            <a:ext cx="286396" cy="304800"/>
          </a:xfrm>
          <a:custGeom>
            <a:avLst/>
            <a:gdLst>
              <a:gd name="connsiteX0" fmla="*/ 25139 w 286396"/>
              <a:gd name="connsiteY0" fmla="*/ 0 h 304800"/>
              <a:gd name="connsiteX1" fmla="*/ 25139 w 286396"/>
              <a:gd name="connsiteY1" fmla="*/ 246743 h 304800"/>
              <a:gd name="connsiteX2" fmla="*/ 286396 w 286396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396" h="304800">
                <a:moveTo>
                  <a:pt x="25139" y="0"/>
                </a:moveTo>
                <a:cubicBezTo>
                  <a:pt x="3367" y="97971"/>
                  <a:pt x="-18404" y="195943"/>
                  <a:pt x="25139" y="246743"/>
                </a:cubicBezTo>
                <a:cubicBezTo>
                  <a:pt x="68682" y="297543"/>
                  <a:pt x="286396" y="304800"/>
                  <a:pt x="286396" y="304800"/>
                </a:cubicBezTo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559445" y="2844800"/>
            <a:ext cx="408898" cy="455336"/>
          </a:xfrm>
          <a:custGeom>
            <a:avLst/>
            <a:gdLst>
              <a:gd name="connsiteX0" fmla="*/ 2498 w 408898"/>
              <a:gd name="connsiteY0" fmla="*/ 0 h 455336"/>
              <a:gd name="connsiteX1" fmla="*/ 60555 w 408898"/>
              <a:gd name="connsiteY1" fmla="*/ 391886 h 455336"/>
              <a:gd name="connsiteX2" fmla="*/ 408898 w 408898"/>
              <a:gd name="connsiteY2" fmla="*/ 449943 h 45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898" h="455336">
                <a:moveTo>
                  <a:pt x="2498" y="0"/>
                </a:moveTo>
                <a:cubicBezTo>
                  <a:pt x="-2340" y="158448"/>
                  <a:pt x="-7178" y="316896"/>
                  <a:pt x="60555" y="391886"/>
                </a:cubicBezTo>
                <a:cubicBezTo>
                  <a:pt x="128288" y="466876"/>
                  <a:pt x="268593" y="458409"/>
                  <a:pt x="408898" y="449943"/>
                </a:cubicBezTo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086" y="2873829"/>
            <a:ext cx="478971" cy="297975"/>
          </a:xfrm>
          <a:custGeom>
            <a:avLst/>
            <a:gdLst>
              <a:gd name="connsiteX0" fmla="*/ 0 w 478971"/>
              <a:gd name="connsiteY0" fmla="*/ 261257 h 297975"/>
              <a:gd name="connsiteX1" fmla="*/ 232228 w 478971"/>
              <a:gd name="connsiteY1" fmla="*/ 275771 h 297975"/>
              <a:gd name="connsiteX2" fmla="*/ 478971 w 478971"/>
              <a:gd name="connsiteY2" fmla="*/ 0 h 29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971" h="297975">
                <a:moveTo>
                  <a:pt x="0" y="261257"/>
                </a:moveTo>
                <a:cubicBezTo>
                  <a:pt x="76200" y="290285"/>
                  <a:pt x="152400" y="319314"/>
                  <a:pt x="232228" y="275771"/>
                </a:cubicBezTo>
                <a:cubicBezTo>
                  <a:pt x="312056" y="232228"/>
                  <a:pt x="395513" y="116114"/>
                  <a:pt x="478971" y="0"/>
                </a:cubicBezTo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170057" y="4281714"/>
            <a:ext cx="566057" cy="406400"/>
          </a:xfrm>
          <a:custGeom>
            <a:avLst/>
            <a:gdLst>
              <a:gd name="connsiteX0" fmla="*/ 0 w 566057"/>
              <a:gd name="connsiteY0" fmla="*/ 406400 h 406400"/>
              <a:gd name="connsiteX1" fmla="*/ 116114 w 566057"/>
              <a:gd name="connsiteY1" fmla="*/ 72572 h 406400"/>
              <a:gd name="connsiteX2" fmla="*/ 566057 w 566057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6057" h="406400">
                <a:moveTo>
                  <a:pt x="0" y="406400"/>
                </a:moveTo>
                <a:cubicBezTo>
                  <a:pt x="10885" y="273352"/>
                  <a:pt x="21771" y="140305"/>
                  <a:pt x="116114" y="72572"/>
                </a:cubicBezTo>
                <a:cubicBezTo>
                  <a:pt x="210457" y="4839"/>
                  <a:pt x="388257" y="2419"/>
                  <a:pt x="566057" y="0"/>
                </a:cubicBezTo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29400" y="2667000"/>
            <a:ext cx="0" cy="40546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0" y="4484914"/>
            <a:ext cx="0" cy="40730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78988" y="3773714"/>
            <a:ext cx="38009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58816" y="3581400"/>
            <a:ext cx="53975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36114" y="3773714"/>
            <a:ext cx="29028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36114" y="3962400"/>
            <a:ext cx="23222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1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roadway" pitchFamily="82" charset="0"/>
              </a:rPr>
              <a:t>Find x and y.</a:t>
            </a:r>
            <a:endParaRPr lang="en-US" sz="2800" dirty="0">
              <a:latin typeface="Broadway" pitchFamily="82" charset="0"/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2590800" y="1447800"/>
            <a:ext cx="3657600" cy="1447800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3" idx="5"/>
          </p:cNvCxnSpPr>
          <p:nvPr/>
        </p:nvCxnSpPr>
        <p:spPr>
          <a:xfrm flipV="1">
            <a:off x="2771775" y="1981200"/>
            <a:ext cx="85725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10275" y="2133600"/>
            <a:ext cx="85725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3" idx="0"/>
          </p:cNvCxnSpPr>
          <p:nvPr/>
        </p:nvCxnSpPr>
        <p:spPr>
          <a:xfrm>
            <a:off x="4191000" y="1447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43400" y="1447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2895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2895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1447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y˚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65˚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106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X+4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983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609600" y="990600"/>
            <a:ext cx="2209800" cy="838200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5"/>
          </p:cNvCxnSpPr>
          <p:nvPr/>
        </p:nvCxnSpPr>
        <p:spPr>
          <a:xfrm flipV="1">
            <a:off x="714375" y="1219200"/>
            <a:ext cx="4762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95575" y="1219200"/>
            <a:ext cx="4762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00200" y="99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0200" y="1828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2" idx="1"/>
          </p:cNvCxnSpPr>
          <p:nvPr/>
        </p:nvCxnSpPr>
        <p:spPr>
          <a:xfrm>
            <a:off x="1600200" y="990600"/>
            <a:ext cx="219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00200" y="1828800"/>
            <a:ext cx="219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8187" y="1524000"/>
            <a:ext cx="5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60˚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09825" y="914400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a quadrilateral is a parallelogram, then consecutive angles are supplementary.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3276600"/>
            <a:ext cx="2209800" cy="16292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x˚ + y˚=180˚</a:t>
            </a:r>
            <a:endParaRPr lang="en-US" sz="3200" dirty="0"/>
          </a:p>
        </p:txBody>
      </p:sp>
      <p:sp>
        <p:nvSpPr>
          <p:cNvPr id="5" name="Parallelogram 4"/>
          <p:cNvSpPr/>
          <p:nvPr/>
        </p:nvSpPr>
        <p:spPr>
          <a:xfrm>
            <a:off x="5562600" y="1676400"/>
            <a:ext cx="2590800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362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0" y="175260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x˚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y˚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36295" y="2286000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y˚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5"/>
          </p:cNvCxnSpPr>
          <p:nvPr/>
        </p:nvCxnSpPr>
        <p:spPr>
          <a:xfrm flipV="1">
            <a:off x="5695950" y="2121932"/>
            <a:ext cx="19050" cy="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981950" y="2274332"/>
            <a:ext cx="19050" cy="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167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2743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0"/>
          </p:cNvCxnSpPr>
          <p:nvPr/>
        </p:nvCxnSpPr>
        <p:spPr>
          <a:xfrm>
            <a:off x="6629400" y="1676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705600" y="2743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1295400" y="838200"/>
            <a:ext cx="3276600" cy="1676400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" idx="5"/>
          </p:cNvCxnSpPr>
          <p:nvPr/>
        </p:nvCxnSpPr>
        <p:spPr>
          <a:xfrm flipV="1">
            <a:off x="1504950" y="1371600"/>
            <a:ext cx="9525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324350" y="1524000"/>
            <a:ext cx="9525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838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76500" y="2514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0"/>
          </p:cNvCxnSpPr>
          <p:nvPr/>
        </p:nvCxnSpPr>
        <p:spPr>
          <a:xfrm>
            <a:off x="2743200" y="838200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47950" y="2514600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400" y="8382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115˚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measure of all the angles.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02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quadrilateral is a parallelogram, then the diagonals bisect each other.</a:t>
            </a:r>
            <a:endParaRPr lang="en-US" sz="2000" dirty="0"/>
          </a:p>
        </p:txBody>
      </p:sp>
      <p:sp>
        <p:nvSpPr>
          <p:cNvPr id="3" name="Parallelogram 2"/>
          <p:cNvSpPr/>
          <p:nvPr/>
        </p:nvSpPr>
        <p:spPr>
          <a:xfrm>
            <a:off x="2895600" y="1676400"/>
            <a:ext cx="4572000" cy="2057400"/>
          </a:xfrm>
          <a:prstGeom prst="parallelogram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1676400"/>
            <a:ext cx="35814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95600" y="1676400"/>
            <a:ext cx="45720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91000" y="21336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15000" y="30480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4300" y="3048000"/>
            <a:ext cx="2667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895600"/>
            <a:ext cx="2286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22860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81700" y="2133600"/>
            <a:ext cx="3429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1905000" y="990600"/>
            <a:ext cx="5029200" cy="2438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990600"/>
            <a:ext cx="3886200" cy="2438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905000" y="990600"/>
            <a:ext cx="5029200" cy="2438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3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3059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30˚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988457" y="3033486"/>
            <a:ext cx="557515" cy="406400"/>
          </a:xfrm>
          <a:custGeom>
            <a:avLst/>
            <a:gdLst>
              <a:gd name="connsiteX0" fmla="*/ 0 w 557515"/>
              <a:gd name="connsiteY0" fmla="*/ 0 h 406400"/>
              <a:gd name="connsiteX1" fmla="*/ 478972 w 557515"/>
              <a:gd name="connsiteY1" fmla="*/ 130628 h 406400"/>
              <a:gd name="connsiteX2" fmla="*/ 551543 w 557515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7515" h="406400">
                <a:moveTo>
                  <a:pt x="0" y="0"/>
                </a:moveTo>
                <a:cubicBezTo>
                  <a:pt x="193524" y="31447"/>
                  <a:pt x="387048" y="62895"/>
                  <a:pt x="478972" y="130628"/>
                </a:cubicBezTo>
                <a:cubicBezTo>
                  <a:pt x="570896" y="198361"/>
                  <a:pt x="561219" y="302380"/>
                  <a:pt x="551543" y="40640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7214" y="2590800"/>
            <a:ext cx="62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110˚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533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                                                                                          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3439886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J                                                                                         M    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2057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38200" y="4038600"/>
                <a:ext cx="6629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NM = 			KM = </a:t>
                </a:r>
              </a:p>
              <a:p>
                <a:endParaRPr lang="en-US" dirty="0"/>
              </a:p>
              <a:p>
                <a:r>
                  <a:rPr lang="en-US" dirty="0" smtClean="0"/>
                  <a:t>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𝐽𝑀𝐿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𝐾𝑀𝐿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38600"/>
                <a:ext cx="66294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828" t="-3311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4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518 #3-11, 13-15, 23-28, 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38</TotalTime>
  <Words>120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Composite</vt:lpstr>
      <vt:lpstr>Lesson 8.2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8.2</dc:title>
  <dc:creator>Monika</dc:creator>
  <cp:lastModifiedBy>Monika</cp:lastModifiedBy>
  <cp:revision>10</cp:revision>
  <dcterms:created xsi:type="dcterms:W3CDTF">2011-02-10T22:43:45Z</dcterms:created>
  <dcterms:modified xsi:type="dcterms:W3CDTF">2011-02-14T22:48:17Z</dcterms:modified>
</cp:coreProperties>
</file>