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B2AF85-99CD-404A-AA6D-7AEA480B2AB7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8EB515-FDF0-405B-9985-FA21F11DF7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Goal: The learner will find angle measures in polygons.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8.1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510 #3, 4, 7, 8, 11, 12, 14, 15, 18, 24, 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figure, with segments as sides.</a:t>
            </a:r>
          </a:p>
          <a:p>
            <a:endParaRPr lang="en-US" dirty="0"/>
          </a:p>
          <a:p>
            <a:pPr lvl="1"/>
            <a:r>
              <a:rPr lang="en-US" dirty="0" smtClean="0"/>
              <a:t>Diagonal: segment connecting two non-adjacent vertices.</a:t>
            </a:r>
          </a:p>
          <a:p>
            <a:pPr lvl="1"/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2667000" y="3352800"/>
            <a:ext cx="2438400" cy="2438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4"/>
          </p:cNvCxnSpPr>
          <p:nvPr/>
        </p:nvCxnSpPr>
        <p:spPr>
          <a:xfrm>
            <a:off x="2667003" y="4284184"/>
            <a:ext cx="1972702" cy="150701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8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Interior 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 dirty="0" smtClean="0"/>
                  <a:t>n= # of sides</a:t>
                </a:r>
              </a:p>
              <a:p>
                <a:pPr lvl="1"/>
                <a:r>
                  <a:rPr lang="en-US" dirty="0" smtClean="0"/>
                  <a:t>(n – 2)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en-US" dirty="0" smtClean="0"/>
                  <a:t> 180˚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7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267200" y="18288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What  is the sum of the angles of a pentagon?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sum of the angles of an octagon.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it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interior angles of a polygon is 900˚.  How many sides are there in the polygon?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 in the polygon.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410200" y="2743200"/>
            <a:ext cx="2590800" cy="990600"/>
            <a:chOff x="5410200" y="2743200"/>
            <a:chExt cx="2590800" cy="990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638800" y="2743200"/>
              <a:ext cx="18288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410200" y="2743200"/>
              <a:ext cx="228600" cy="9906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10200" y="3733800"/>
              <a:ext cx="25908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7467600" y="2743200"/>
              <a:ext cx="533400" cy="9906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410200" y="3429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3429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2743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angles in a convex polygon sum to 360˚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2514600" y="3886200"/>
            <a:ext cx="2057400" cy="1676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5"/>
          </p:cNvCxnSpPr>
          <p:nvPr/>
        </p:nvCxnSpPr>
        <p:spPr>
          <a:xfrm>
            <a:off x="4152900" y="3886200"/>
            <a:ext cx="1257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0"/>
          </p:cNvCxnSpPr>
          <p:nvPr/>
        </p:nvCxnSpPr>
        <p:spPr>
          <a:xfrm>
            <a:off x="4572000" y="4724400"/>
            <a:ext cx="533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3733800" y="5562600"/>
            <a:ext cx="4191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1828800" y="5562600"/>
            <a:ext cx="1104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 flipH="1" flipV="1">
            <a:off x="1981200" y="37338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</p:cNvCxnSpPr>
          <p:nvPr/>
        </p:nvCxnSpPr>
        <p:spPr>
          <a:xfrm flipV="1">
            <a:off x="2933700" y="2590800"/>
            <a:ext cx="4191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4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2586037"/>
            <a:ext cx="78771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1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Last example, don’t be sad</a:t>
            </a:r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-1" y="1192212"/>
            <a:ext cx="8583615" cy="4068763"/>
            <a:chOff x="-71" y="604"/>
            <a:chExt cx="5407" cy="2563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-71" y="604"/>
              <a:ext cx="470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The trampoline shown is shaped like a regular dodecagon. Find 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b="1" dirty="0">
                  <a:latin typeface="Arial" pitchFamily="34" charset="0"/>
                </a:rPr>
                <a:t>a</a:t>
              </a:r>
              <a:r>
                <a:rPr lang="en-US" dirty="0">
                  <a:latin typeface="Arial" pitchFamily="34" charset="0"/>
                </a:rPr>
                <a:t>)</a:t>
              </a:r>
              <a:r>
                <a:rPr lang="en-US" b="1" dirty="0">
                  <a:latin typeface="Arial" pitchFamily="34" charset="0"/>
                </a:rPr>
                <a:t> the measure of each interior angle and 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b="1" dirty="0">
                  <a:latin typeface="Arial" pitchFamily="34" charset="0"/>
                </a:rPr>
                <a:t>b</a:t>
              </a:r>
              <a:r>
                <a:rPr lang="en-US" dirty="0">
                  <a:latin typeface="Arial" pitchFamily="34" charset="0"/>
                </a:rPr>
                <a:t>)</a:t>
              </a:r>
              <a:r>
                <a:rPr lang="en-US" b="1" dirty="0">
                  <a:latin typeface="Arial" pitchFamily="34" charset="0"/>
                </a:rPr>
                <a:t> the measure of each exterior angle.</a:t>
              </a:r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6" y="1533"/>
              <a:ext cx="1840" cy="1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97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</TotalTime>
  <Words>192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Lesson 8.1 </vt:lpstr>
      <vt:lpstr>Polygons</vt:lpstr>
      <vt:lpstr>Sum of Interior angles</vt:lpstr>
      <vt:lpstr>Your turn!</vt:lpstr>
      <vt:lpstr>Working it backwards</vt:lpstr>
      <vt:lpstr>What’s my angle?</vt:lpstr>
      <vt:lpstr>Exterior angles</vt:lpstr>
      <vt:lpstr>Example</vt:lpstr>
      <vt:lpstr>   Last example, don’t be sad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8.1</dc:title>
  <dc:creator>Monika</dc:creator>
  <cp:lastModifiedBy>Monika</cp:lastModifiedBy>
  <cp:revision>6</cp:revision>
  <dcterms:created xsi:type="dcterms:W3CDTF">2011-02-10T20:57:20Z</dcterms:created>
  <dcterms:modified xsi:type="dcterms:W3CDTF">2011-02-10T22:42:47Z</dcterms:modified>
</cp:coreProperties>
</file>