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5CE336-BB22-47A5-8F3E-C8B2CC893E49}" type="datetimeFigureOut">
              <a:rPr lang="en-US" smtClean="0"/>
              <a:t>2/6/2011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40E911F-EB52-4987-AA14-451C9E12B9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use the sine and cosine ratios.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7.6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Angle formed with horizon and line of sight downwards.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of Depression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86200"/>
            <a:ext cx="1159472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 flipV="1">
            <a:off x="1828800" y="3962400"/>
            <a:ext cx="3886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4038600"/>
            <a:ext cx="3200400" cy="1295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2438400" y="4038600"/>
            <a:ext cx="914400" cy="914400"/>
          </a:xfrm>
          <a:prstGeom prst="arc">
            <a:avLst/>
          </a:prstGeom>
          <a:ln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33400" y="457200"/>
            <a:ext cx="7977187" cy="2768600"/>
            <a:chOff x="351" y="1107"/>
            <a:chExt cx="5025" cy="1744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51" y="1107"/>
              <a:ext cx="502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You are skiing on a mountain with an altitude of </a:t>
              </a:r>
              <a:r>
                <a:rPr lang="en-US"/>
                <a:t>1200 </a:t>
              </a:r>
              <a:r>
                <a:rPr lang="en-US" b="1">
                  <a:latin typeface="Arial" pitchFamily="34" charset="0"/>
                </a:rPr>
                <a:t>meters. The angle of depression is </a:t>
              </a:r>
              <a:r>
                <a:rPr lang="en-US"/>
                <a:t>21</a:t>
              </a:r>
              <a:r>
                <a:rPr lang="en-US" baseline="40000"/>
                <a:t>o</a:t>
              </a:r>
              <a:r>
                <a:rPr lang="en-US" b="1">
                  <a:latin typeface="Arial" pitchFamily="34" charset="0"/>
                </a:rPr>
                <a:t>. About how far do you ski down the mountain?</a:t>
              </a:r>
            </a:p>
          </p:txBody>
        </p:sp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3" y="1587"/>
              <a:ext cx="4176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33400" y="609600"/>
            <a:ext cx="7953375" cy="4408488"/>
            <a:chOff x="348" y="696"/>
            <a:chExt cx="5010" cy="2777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348" y="696"/>
              <a:ext cx="2104" cy="288"/>
            </a:xfrm>
            <a:prstGeom prst="rect">
              <a:avLst/>
            </a:prstGeom>
            <a:solidFill>
              <a:srgbClr val="E5CB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SKATEBOARD RAMP</a:t>
              </a: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48" y="1109"/>
              <a:ext cx="501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You want to build a skateboard ramp with a length of </a:t>
              </a:r>
              <a:r>
                <a:rPr lang="en-US"/>
                <a:t>14</a:t>
              </a:r>
              <a:r>
                <a:rPr lang="en-US" b="1">
                  <a:latin typeface="Arial" pitchFamily="34" charset="0"/>
                </a:rPr>
                <a:t> feet and an angle of elevation of </a:t>
              </a:r>
              <a:r>
                <a:rPr lang="en-US"/>
                <a:t>26°</a:t>
              </a:r>
              <a:r>
                <a:rPr lang="en-US" b="1">
                  <a:latin typeface="Arial" pitchFamily="34" charset="0"/>
                </a:rPr>
                <a:t>. You need to find the height and length of the base of the ramp</a:t>
              </a:r>
              <a:r>
                <a:rPr lang="en-US">
                  <a:latin typeface="Utopia-Regular" charset="0"/>
                </a:rPr>
                <a:t>.</a:t>
              </a:r>
            </a:p>
          </p:txBody>
        </p:sp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8" y="1968"/>
              <a:ext cx="1728" cy="1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477 #3, 6, 7, 10, 11, 13, 15, </a:t>
            </a:r>
            <a:r>
              <a:rPr lang="en-US" smtClean="0"/>
              <a:t>19, 20</a:t>
            </a:r>
            <a:r>
              <a:rPr lang="en-US" dirty="0" smtClean="0"/>
              <a:t>, </a:t>
            </a:r>
            <a:r>
              <a:rPr lang="en-US" smtClean="0"/>
              <a:t>34, 36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Sine and Cosine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4800600" y="762000"/>
            <a:ext cx="3505200" cy="24384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00600" y="30480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3200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533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1371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3429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adjacent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1828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opposite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90600" y="1905000"/>
          <a:ext cx="2095500" cy="1820333"/>
        </p:xfrm>
        <a:graphic>
          <a:graphicData uri="http://schemas.openxmlformats.org/presentationml/2006/ole">
            <p:oleObj spid="_x0000_s1026" name="Equation" r:id="rId3" imgW="1257120" imgH="10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sin S and </a:t>
            </a:r>
            <a:r>
              <a:rPr lang="en-US" dirty="0" err="1" smtClean="0"/>
              <a:t>cos</a:t>
            </a:r>
            <a:r>
              <a:rPr lang="en-US" dirty="0" smtClean="0"/>
              <a:t> 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Sine and Cosine Ratios</a:t>
            </a:r>
            <a:endParaRPr lang="en-US" dirty="0"/>
          </a:p>
        </p:txBody>
      </p:sp>
      <p:pic>
        <p:nvPicPr>
          <p:cNvPr id="4" name="Picture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29432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happens to the opposite and adjacent sides if I want to find sin R and </a:t>
            </a:r>
            <a:r>
              <a:rPr lang="en-US" sz="2400" dirty="0" err="1" smtClean="0"/>
              <a:t>cos</a:t>
            </a:r>
            <a:r>
              <a:rPr lang="en-US" sz="2400" dirty="0" smtClean="0"/>
              <a:t> R?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It.</a:t>
            </a:r>
            <a:endParaRPr lang="en-US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33400" y="1371600"/>
            <a:ext cx="8039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Find sin </a:t>
            </a:r>
            <a:r>
              <a:rPr lang="en-US" b="1" i="1" dirty="0"/>
              <a:t>X</a:t>
            </a:r>
            <a:r>
              <a:rPr lang="en-US" b="1" i="1" dirty="0">
                <a:latin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</a:rPr>
              <a:t>and </a:t>
            </a:r>
            <a:r>
              <a:rPr lang="en-US" b="1" dirty="0" err="1" smtClean="0"/>
              <a:t>cos</a:t>
            </a:r>
            <a:r>
              <a:rPr lang="en-US" b="1" dirty="0" smtClean="0"/>
              <a:t> X.</a:t>
            </a:r>
            <a:endParaRPr lang="en-US" b="1" dirty="0">
              <a:latin typeface="Arial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762000"/>
            <a:ext cx="21336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sin 48°.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 err="1" smtClean="0"/>
              <a:t>cos</a:t>
            </a:r>
            <a:r>
              <a:rPr lang="en-US" dirty="0" smtClean="0"/>
              <a:t> 78°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your calculator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do when your foot hurts?</a:t>
            </a:r>
          </a:p>
          <a:p>
            <a:pPr lvl="1"/>
            <a:r>
              <a:rPr lang="en-US" dirty="0" smtClean="0"/>
              <a:t>You “</a:t>
            </a:r>
            <a:r>
              <a:rPr lang="en-US" dirty="0" err="1" smtClean="0"/>
              <a:t>soh</a:t>
            </a:r>
            <a:r>
              <a:rPr lang="en-US" dirty="0" smtClean="0"/>
              <a:t> </a:t>
            </a:r>
            <a:r>
              <a:rPr lang="en-US" dirty="0" err="1" smtClean="0"/>
              <a:t>cah</a:t>
            </a:r>
            <a:r>
              <a:rPr lang="en-US" dirty="0" smtClean="0"/>
              <a:t> </a:t>
            </a:r>
            <a:r>
              <a:rPr lang="en-US" dirty="0" err="1" smtClean="0"/>
              <a:t>toa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Remember the Ratios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3400" y="2133600"/>
          <a:ext cx="2762250" cy="2873856"/>
        </p:xfrm>
        <a:graphic>
          <a:graphicData uri="http://schemas.openxmlformats.org/presentationml/2006/ole">
            <p:oleObj spid="_x0000_s2050" name="Equation" r:id="rId3" imgW="1257120" imgH="1307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missing side length.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1219200" y="1524000"/>
            <a:ext cx="2971800" cy="24384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3733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3886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447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96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21906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25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381000"/>
            <a:ext cx="2362200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Identify the information.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Decide if it’s sine or cosine.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Write the equation to solve.</a:t>
            </a:r>
          </a:p>
          <a:p>
            <a:pPr marL="342900" indent="-342900">
              <a:buAutoNum type="arabicPeriod"/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57°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04800" y="304800"/>
            <a:ext cx="7962900" cy="4614862"/>
            <a:chOff x="360" y="693"/>
            <a:chExt cx="5016" cy="2907"/>
          </a:xfrm>
        </p:grpSpPr>
        <p:sp>
          <p:nvSpPr>
            <p:cNvPr id="5" name="Rectangle 58"/>
            <p:cNvSpPr>
              <a:spLocks noChangeArrowheads="1"/>
            </p:cNvSpPr>
            <p:nvPr/>
          </p:nvSpPr>
          <p:spPr bwMode="auto">
            <a:xfrm>
              <a:off x="432" y="693"/>
              <a:ext cx="1023" cy="288"/>
            </a:xfrm>
            <a:prstGeom prst="rect">
              <a:avLst/>
            </a:prstGeom>
            <a:solidFill>
              <a:srgbClr val="E5CB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DOG RUN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60" y="1086"/>
              <a:ext cx="501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You want to string cable to make a dog run from two corners of a building, as shown in the diagram. Write and solve a proportion using a trigonometric ratio to approximate the length of cable you will need.</a:t>
              </a:r>
            </a:p>
          </p:txBody>
        </p:sp>
        <p:pic>
          <p:nvPicPr>
            <p:cNvPr id="7" name="Picture 5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2160"/>
              <a:ext cx="1824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Angle formed with horizon and line of sight upwards.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of Elevation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038600"/>
            <a:ext cx="1295400" cy="159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>
            <a:off x="1905000" y="4343400"/>
            <a:ext cx="3429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05000" y="2286000"/>
            <a:ext cx="2590800" cy="1981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2133600" y="3810000"/>
            <a:ext cx="914400" cy="914400"/>
          </a:xfrm>
          <a:prstGeom prst="arc">
            <a:avLst/>
          </a:prstGeom>
          <a:ln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293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Paper</vt:lpstr>
      <vt:lpstr>Microsoft Equation 3.0</vt:lpstr>
      <vt:lpstr>Lesson 7.6</vt:lpstr>
      <vt:lpstr>Sine and Cosine</vt:lpstr>
      <vt:lpstr>Find the Sine and Cosine Ratios</vt:lpstr>
      <vt:lpstr>You Try It.</vt:lpstr>
      <vt:lpstr>How to use your calculator</vt:lpstr>
      <vt:lpstr>How to Remember the Ratios</vt:lpstr>
      <vt:lpstr>Find a missing side length.</vt:lpstr>
      <vt:lpstr>Slide 8</vt:lpstr>
      <vt:lpstr>Angle of Elevation</vt:lpstr>
      <vt:lpstr>Angle of Depression</vt:lpstr>
      <vt:lpstr>Slide 11</vt:lpstr>
      <vt:lpstr>Slide 12</vt:lpstr>
      <vt:lpstr>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10</cp:revision>
  <dcterms:created xsi:type="dcterms:W3CDTF">2011-02-06T23:00:27Z</dcterms:created>
  <dcterms:modified xsi:type="dcterms:W3CDTF">2011-02-06T23:54:26Z</dcterms:modified>
</cp:coreProperties>
</file>