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AE3E85-D73B-42D8-BCCF-DB63D106465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A71BF8-ACB9-48D8-B70A-BC67DEE0E5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 smtClean="0"/>
              <a:t>Goal:  The learner will use the tangent ratio for indirect measurement.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7.5</a:t>
            </a:r>
            <a:endParaRPr lang="en-US" dirty="0"/>
          </a:p>
        </p:txBody>
      </p:sp>
      <p:pic>
        <p:nvPicPr>
          <p:cNvPr id="1026" name="Picture 2" descr="C:\Users\Owner\Downloads\MM90029699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2062163" cy="2163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209984"/>
          </a:xfrm>
        </p:spPr>
        <p:txBody>
          <a:bodyPr/>
          <a:lstStyle/>
          <a:p>
            <a:r>
              <a:rPr lang="en-US" dirty="0" smtClean="0"/>
              <a:t>It is a ratio of sides that correspond to one of the acute triangles of a right triangle.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5334000" y="2743200"/>
            <a:ext cx="1981200" cy="2209800"/>
          </a:xfrm>
          <a:prstGeom prst="rt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48006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914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590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3505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Opposite of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5040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Adjacent to A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838200" y="3048000"/>
          <a:ext cx="2971801" cy="838200"/>
        </p:xfrm>
        <a:graphic>
          <a:graphicData uri="http://schemas.openxmlformats.org/presentationml/2006/ole">
            <p:oleObj spid="_x0000_s2050" name="Equation" r:id="rId3" imgW="14857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Tangent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tan S and tan R.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09800"/>
            <a:ext cx="28956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tan J and tan K.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90600"/>
            <a:ext cx="2590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0" y="762000"/>
            <a:ext cx="5334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your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your calculator is in “degrees”</a:t>
            </a:r>
          </a:p>
          <a:p>
            <a:r>
              <a:rPr lang="en-US" dirty="0" smtClean="0"/>
              <a:t>Press “tan” and type in 35° and hit enter.</a:t>
            </a:r>
          </a:p>
          <a:p>
            <a:endParaRPr lang="en-US" dirty="0" smtClean="0"/>
          </a:p>
          <a:p>
            <a:r>
              <a:rPr lang="en-US" dirty="0" smtClean="0"/>
              <a:t>Find tan 80°.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a missing side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an angle and one side length you can find the other by setting up an equation.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819400"/>
            <a:ext cx="23622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2590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height of a lamppost</a:t>
            </a:r>
            <a:endParaRPr lang="en-US" dirty="0"/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828800"/>
            <a:ext cx="306705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For You.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2546131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p. </a:t>
            </a:r>
            <a:r>
              <a:rPr lang="en-US" sz="1800" smtClean="0"/>
              <a:t>469 #3, 4, 6-8, 13,14,18,19,21,27</a:t>
            </a:r>
            <a:endParaRPr lang="en-US" sz="1800"/>
          </a:p>
        </p:txBody>
      </p:sp>
      <p:pic>
        <p:nvPicPr>
          <p:cNvPr id="7" name="Picture Placeholder 6" descr="Green Sea Turtl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00" r="12500"/>
          <a:stretch>
            <a:fillRect/>
          </a:stretch>
        </p:blipFill>
        <p:spPr>
          <a:xfrm>
            <a:off x="685800" y="1143000"/>
            <a:ext cx="4206875" cy="42068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149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Opulent</vt:lpstr>
      <vt:lpstr>Microsoft Equation 3.0</vt:lpstr>
      <vt:lpstr>Goal:  The learner will use the tangent ratio for indirect measurement.</vt:lpstr>
      <vt:lpstr>Tangent Ratio</vt:lpstr>
      <vt:lpstr>Finding the Tangent Ratios</vt:lpstr>
      <vt:lpstr>You Try it</vt:lpstr>
      <vt:lpstr>How to use your calculator</vt:lpstr>
      <vt:lpstr>Finding a missing side length</vt:lpstr>
      <vt:lpstr>Find the height of a lamppost</vt:lpstr>
      <vt:lpstr>One For You.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The learner will use the tangent ratio for indirect measurement.</dc:title>
  <dc:creator>Owner</dc:creator>
  <cp:lastModifiedBy>Owner</cp:lastModifiedBy>
  <cp:revision>4</cp:revision>
  <dcterms:created xsi:type="dcterms:W3CDTF">2011-02-06T22:49:44Z</dcterms:created>
  <dcterms:modified xsi:type="dcterms:W3CDTF">2011-02-06T23:10:07Z</dcterms:modified>
</cp:coreProperties>
</file>