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22B6C-2B05-4EAD-B336-BE5667D003A7}" type="datetimeFigureOut">
              <a:rPr lang="en-US" smtClean="0"/>
              <a:t>12/24/2010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D6224-7C4E-44E6-8117-EFEC01ECAF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p. </a:t>
            </a:r>
            <a:r>
              <a:rPr lang="en-US" smtClean="0"/>
              <a:t>324 #2, 3, 4, 6, 7,</a:t>
            </a:r>
            <a:r>
              <a:rPr lang="en-US" baseline="0" smtClean="0"/>
              <a:t> 11, 12, 27, 33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D6224-7C4E-44E6-8117-EFEC01ECAFB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4C3ED853-4DDE-4BD4-80F2-0F87E6B249BE}" type="datetimeFigureOut">
              <a:rPr lang="en-US" smtClean="0"/>
              <a:t>12/24/2010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952FD43B-5F41-475C-9119-EBEC5ECBC44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D853-4DDE-4BD4-80F2-0F87E6B249BE}" type="datetimeFigureOut">
              <a:rPr lang="en-US" smtClean="0"/>
              <a:t>12/24/2010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D43B-5F41-475C-9119-EBEC5ECBC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D853-4DDE-4BD4-80F2-0F87E6B249BE}" type="datetimeFigureOut">
              <a:rPr lang="en-US" smtClean="0"/>
              <a:t>12/24/2010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952FD43B-5F41-475C-9119-EBEC5ECBC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D853-4DDE-4BD4-80F2-0F87E6B249BE}" type="datetimeFigureOut">
              <a:rPr lang="en-US" smtClean="0"/>
              <a:t>12/24/2010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D43B-5F41-475C-9119-EBEC5ECBC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4C3ED853-4DDE-4BD4-80F2-0F87E6B249BE}" type="datetimeFigureOut">
              <a:rPr lang="en-US" smtClean="0"/>
              <a:t>12/24/2010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952FD43B-5F41-475C-9119-EBEC5ECBC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D853-4DDE-4BD4-80F2-0F87E6B249BE}" type="datetimeFigureOut">
              <a:rPr lang="en-US" smtClean="0"/>
              <a:t>12/24/2010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D43B-5F41-475C-9119-EBEC5ECBC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D853-4DDE-4BD4-80F2-0F87E6B249BE}" type="datetimeFigureOut">
              <a:rPr lang="en-US" smtClean="0"/>
              <a:t>12/24/2010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D43B-5F41-475C-9119-EBEC5ECBC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D853-4DDE-4BD4-80F2-0F87E6B249BE}" type="datetimeFigureOut">
              <a:rPr lang="en-US" smtClean="0"/>
              <a:t>12/24/2010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D43B-5F41-475C-9119-EBEC5ECBC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D853-4DDE-4BD4-80F2-0F87E6B249BE}" type="datetimeFigureOut">
              <a:rPr lang="en-US" smtClean="0"/>
              <a:t>12/24/2010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D43B-5F41-475C-9119-EBEC5ECBC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D853-4DDE-4BD4-80F2-0F87E6B249BE}" type="datetimeFigureOut">
              <a:rPr lang="en-US" smtClean="0"/>
              <a:t>12/24/2010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D43B-5F41-475C-9119-EBEC5ECBC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D853-4DDE-4BD4-80F2-0F87E6B249BE}" type="datetimeFigureOut">
              <a:rPr lang="en-US" smtClean="0"/>
              <a:t>12/24/2010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D43B-5F41-475C-9119-EBEC5ECBC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4C3ED853-4DDE-4BD4-80F2-0F87E6B249BE}" type="datetimeFigureOut">
              <a:rPr lang="en-US" smtClean="0"/>
              <a:t>12/24/2010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952FD43B-5F41-475C-9119-EBEC5ECBC4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6.6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Goal:  The learner will add and subtract measures of time.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hour (h) = 60 minutes</a:t>
            </a:r>
          </a:p>
          <a:p>
            <a:r>
              <a:rPr lang="en-US" dirty="0" smtClean="0"/>
              <a:t>1 minute (min) = 60 seconds</a:t>
            </a:r>
          </a:p>
          <a:p>
            <a:r>
              <a:rPr lang="en-US" dirty="0" smtClean="0"/>
              <a:t>When ever you add minutes and it’s more than 60 change it to hours.</a:t>
            </a:r>
          </a:p>
          <a:p>
            <a:r>
              <a:rPr lang="en-US" dirty="0" smtClean="0"/>
              <a:t>When ever you add seconds and it’s more than 60 change it to minutes.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14800" y="3308350"/>
          <a:ext cx="914400" cy="241300"/>
        </p:xfrm>
        <a:graphic>
          <a:graphicData uri="http://schemas.openxmlformats.org/presentationml/2006/ole">
            <p:oleObj spid="_x0000_s1026" name="Equation" r:id="rId3" imgW="914400" imgH="2412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409190" y="2438400"/>
          <a:ext cx="2994660" cy="1371600"/>
        </p:xfrm>
        <a:graphic>
          <a:graphicData uri="http://schemas.openxmlformats.org/presentationml/2006/ole">
            <p:oleObj spid="_x0000_s1027" name="Equation" r:id="rId4" imgW="1663560" imgH="76176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for You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14800" y="3308350"/>
          <a:ext cx="914400" cy="241300"/>
        </p:xfrm>
        <a:graphic>
          <a:graphicData uri="http://schemas.openxmlformats.org/presentationml/2006/ole">
            <p:oleObj spid="_x0000_s2050" name="Equation" r:id="rId3" imgW="914400" imgH="2412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362200" y="1981200"/>
          <a:ext cx="3566160" cy="1828800"/>
        </p:xfrm>
        <a:graphic>
          <a:graphicData uri="http://schemas.openxmlformats.org/presentationml/2006/ole">
            <p:oleObj spid="_x0000_s2051" name="Equation" r:id="rId4" imgW="1485720" imgH="76176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362200"/>
            <a:ext cx="6248400" cy="3840163"/>
          </a:xfrm>
        </p:spPr>
        <p:txBody>
          <a:bodyPr/>
          <a:lstStyle/>
          <a:p>
            <a:r>
              <a:rPr lang="en-US" dirty="0" smtClean="0"/>
              <a:t>You may need to borrow !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51300" y="3048000"/>
          <a:ext cx="1041400" cy="762000"/>
        </p:xfrm>
        <a:graphic>
          <a:graphicData uri="http://schemas.openxmlformats.org/presentationml/2006/ole">
            <p:oleObj spid="_x0000_s3074" name="Equation" r:id="rId3" imgW="1041120" imgH="76176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362200" y="2895600"/>
          <a:ext cx="2120900" cy="1551878"/>
        </p:xfrm>
        <a:graphic>
          <a:graphicData uri="http://schemas.openxmlformats.org/presentationml/2006/ole">
            <p:oleObj spid="_x0000_s3075" name="Equation" r:id="rId4" imgW="1041120" imgH="76176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It!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62860" y="2362200"/>
          <a:ext cx="2726690" cy="1447800"/>
        </p:xfrm>
        <a:graphic>
          <a:graphicData uri="http://schemas.openxmlformats.org/presentationml/2006/ole">
            <p:oleObj spid="_x0000_s4098" name="Equation" r:id="rId3" imgW="1434960" imgH="76176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Winter solstice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winter solstice occurs on the day with the least amount of daylight.  Suppose that on this day, the sun rises at 7:15 A.M. and sets at 4:22 P.M.  How long does the daylight last?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Elapsed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7:20 A.M. to 11:45 A.M.</a:t>
            </a:r>
          </a:p>
          <a:p>
            <a:endParaRPr lang="en-US" dirty="0" smtClean="0"/>
          </a:p>
          <a:p>
            <a:r>
              <a:rPr lang="en-US" dirty="0" smtClean="0"/>
              <a:t>8:50 P.M. to 3:30 A.M.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20</TotalTime>
  <Words>160</Words>
  <Application>Microsoft Office PowerPoint</Application>
  <PresentationFormat>On-screen Show (4:3)</PresentationFormat>
  <Paragraphs>20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Mod</vt:lpstr>
      <vt:lpstr>Microsoft Equation 3.0</vt:lpstr>
      <vt:lpstr>Goal:  The learner will add and subtract measures of time.</vt:lpstr>
      <vt:lpstr>Things to Remember</vt:lpstr>
      <vt:lpstr>Examples</vt:lpstr>
      <vt:lpstr>One for You</vt:lpstr>
      <vt:lpstr>Subtract</vt:lpstr>
      <vt:lpstr>You Try It!</vt:lpstr>
      <vt:lpstr>Winter solstice</vt:lpstr>
      <vt:lpstr>Find the Elapsed Time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Goal:  The learner will add and subtract measures of time.</dc:title>
  <dc:creator>Monika Riegels</dc:creator>
  <cp:lastModifiedBy>Monika Riegels</cp:lastModifiedBy>
  <cp:revision>3</cp:revision>
  <dcterms:created xsi:type="dcterms:W3CDTF">2010-12-24T17:17:27Z</dcterms:created>
  <dcterms:modified xsi:type="dcterms:W3CDTF">2010-12-24T17:37:54Z</dcterms:modified>
</cp:coreProperties>
</file>