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AD7139E-B131-46CB-96C3-1C50ED17FC0C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A4FEE4B-0BC2-4033-BE83-F9FE6A71D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139E-B131-46CB-96C3-1C50ED17FC0C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FEE4B-0BC2-4033-BE83-F9FE6A71D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139E-B131-46CB-96C3-1C50ED17FC0C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FEE4B-0BC2-4033-BE83-F9FE6A71D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139E-B131-46CB-96C3-1C50ED17FC0C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FEE4B-0BC2-4033-BE83-F9FE6A71D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139E-B131-46CB-96C3-1C50ED17FC0C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FEE4B-0BC2-4033-BE83-F9FE6A71D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139E-B131-46CB-96C3-1C50ED17FC0C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FEE4B-0BC2-4033-BE83-F9FE6A71D2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139E-B131-46CB-96C3-1C50ED17FC0C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FEE4B-0BC2-4033-BE83-F9FE6A71D2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139E-B131-46CB-96C3-1C50ED17FC0C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FEE4B-0BC2-4033-BE83-F9FE6A71D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139E-B131-46CB-96C3-1C50ED17FC0C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FEE4B-0BC2-4033-BE83-F9FE6A71D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AD7139E-B131-46CB-96C3-1C50ED17FC0C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A4FEE4B-0BC2-4033-BE83-F9FE6A71D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AD7139E-B131-46CB-96C3-1C50ED17FC0C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A4FEE4B-0BC2-4033-BE83-F9FE6A71D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AD7139E-B131-46CB-96C3-1C50ED17FC0C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A4FEE4B-0BC2-4033-BE83-F9FE6A71D2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4.8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Goal: The learner will change from one metric unit of measure to another.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50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King Henry and His Bizarre Milk Addiction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metric units are power of ten it’s easy to change between units.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Remember it: King Henry drinks </a:t>
            </a:r>
            <a:r>
              <a:rPr lang="en-US" b="1" dirty="0" smtClean="0">
                <a:solidFill>
                  <a:srgbClr val="00B050"/>
                </a:solidFill>
              </a:rPr>
              <a:t>lime green milk</a:t>
            </a:r>
            <a:r>
              <a:rPr lang="en-US" dirty="0" smtClean="0"/>
              <a:t> dead cows make.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74685"/>
              </p:ext>
            </p:extLst>
          </p:nvPr>
        </p:nvGraphicFramePr>
        <p:xfrm>
          <a:off x="1600200" y="3124200"/>
          <a:ext cx="6095999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hecto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liter</a:t>
                      </a:r>
                    </a:p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gram</a:t>
                      </a:r>
                    </a:p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meter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centi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milli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Monika\AppData\Local\Microsoft\Windows\Temporary Internet Files\Content.IE5\J2F8S2CO\MM900046516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010400" y="5257800"/>
            <a:ext cx="10668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97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755656"/>
              </p:ext>
            </p:extLst>
          </p:nvPr>
        </p:nvGraphicFramePr>
        <p:xfrm>
          <a:off x="1600200" y="1524000"/>
          <a:ext cx="6095999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hecto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liter</a:t>
                      </a:r>
                    </a:p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gram</a:t>
                      </a:r>
                    </a:p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meter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centi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milli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2514600" y="914400"/>
            <a:ext cx="5181600" cy="53340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67000" y="9906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Change to smaller unit by multiplying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10800000">
            <a:off x="2209800" y="2819400"/>
            <a:ext cx="5029200" cy="5334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14600" y="2901434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Change to larger unit by dividing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09800" y="388620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Elephant" pitchFamily="18" charset="0"/>
              </a:rPr>
              <a:t>Move the decimal the number of jumps it takes to get to the desired unit and in the same direction.</a:t>
            </a:r>
            <a:endParaRPr lang="en-US" sz="2400" dirty="0">
              <a:latin typeface="Elephan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35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0.64 liters to milliliters.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Chang23.6 grams into kilograms.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071968"/>
              </p:ext>
            </p:extLst>
          </p:nvPr>
        </p:nvGraphicFramePr>
        <p:xfrm>
          <a:off x="1600200" y="914400"/>
          <a:ext cx="6095999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hecto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liter</a:t>
                      </a:r>
                    </a:p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gram</a:t>
                      </a:r>
                    </a:p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meter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centi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milli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11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2.5 mL to liters</a:t>
            </a:r>
          </a:p>
          <a:p>
            <a:endParaRPr lang="en-US" dirty="0"/>
          </a:p>
          <a:p>
            <a:r>
              <a:rPr lang="en-US" dirty="0" smtClean="0"/>
              <a:t>Change 0.01 kg to 8 g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289948"/>
              </p:ext>
            </p:extLst>
          </p:nvPr>
        </p:nvGraphicFramePr>
        <p:xfrm>
          <a:off x="1524000" y="914400"/>
          <a:ext cx="6095999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hecto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liter</a:t>
                      </a:r>
                    </a:p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gram</a:t>
                      </a:r>
                    </a:p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meter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centi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milli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62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302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Multi-Step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524000"/>
            <a:ext cx="6196405" cy="419906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jar filled with state quarters has a mass of 2.3 kilograms.  The jar’s mass is 0.9 kilograms when empty.  Each quarter has a mass of about 5.6 grams.  About how many quarters are in the jar?</a:t>
            </a:r>
            <a:endParaRPr lang="en-US" sz="2000" dirty="0"/>
          </a:p>
        </p:txBody>
      </p:sp>
      <p:pic>
        <p:nvPicPr>
          <p:cNvPr id="2050" name="Picture 2" descr="C:\Users\Monika\AppData\Local\Microsoft\Windows\Temporary Internet Files\Content.IE5\B3PVMWZQ\MM900189256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762000"/>
            <a:ext cx="866775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86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209 #</a:t>
            </a:r>
            <a:r>
              <a:rPr lang="en-US" smtClean="0"/>
              <a:t>6-24 evens, 26, 27, 34, 39, 40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8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15</TotalTime>
  <Words>202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Pushpin</vt:lpstr>
      <vt:lpstr>Lesson 4.8</vt:lpstr>
      <vt:lpstr>King Henry and His Bizarre Milk Addiction</vt:lpstr>
      <vt:lpstr>PowerPoint Presentation</vt:lpstr>
      <vt:lpstr>PowerPoint Presentation</vt:lpstr>
      <vt:lpstr>PowerPoint Presentation</vt:lpstr>
      <vt:lpstr>Multi-Step Problem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4.8</dc:title>
  <dc:creator>Monika</dc:creator>
  <cp:lastModifiedBy>Monika</cp:lastModifiedBy>
  <cp:revision>3</cp:revision>
  <dcterms:created xsi:type="dcterms:W3CDTF">2011-10-07T19:45:54Z</dcterms:created>
  <dcterms:modified xsi:type="dcterms:W3CDTF">2011-10-07T20:00:57Z</dcterms:modified>
</cp:coreProperties>
</file>