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7F0F-8EBA-4D32-91AD-74949DC3D8DF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4.7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59436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Goal:  The learner will us metric units of mass and capacity.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Mass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47800" y="1600200"/>
            <a:ext cx="6019800" cy="4525963"/>
          </a:xfrm>
        </p:spPr>
        <p:txBody>
          <a:bodyPr/>
          <a:lstStyle/>
          <a:p>
            <a:r>
              <a:rPr lang="en-US" dirty="0" smtClean="0"/>
              <a:t>Mass of an object is the amount of matter it has.</a:t>
            </a:r>
          </a:p>
          <a:p>
            <a:pPr lvl="1"/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Metric units of weight:</a:t>
            </a:r>
          </a:p>
          <a:p>
            <a:pPr lvl="2"/>
            <a:r>
              <a:rPr lang="en-US" dirty="0" smtClean="0"/>
              <a:t>gram (g) :  small like a paper clip</a:t>
            </a:r>
          </a:p>
          <a:p>
            <a:pPr lvl="2"/>
            <a:r>
              <a:rPr lang="en-US" dirty="0" smtClean="0"/>
              <a:t>milligram (mg):  a grain of sugar</a:t>
            </a:r>
          </a:p>
          <a:p>
            <a:pPr lvl="2"/>
            <a:r>
              <a:rPr lang="en-US" dirty="0" smtClean="0"/>
              <a:t>kilogram (kg):  a book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5410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item has a mass of 10.3 kilograms.  Is it a dog or a pencil?  Explain.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5791200" cy="4525963"/>
          </a:xfrm>
        </p:spPr>
        <p:txBody>
          <a:bodyPr/>
          <a:lstStyle/>
          <a:p>
            <a:r>
              <a:rPr lang="en-US" dirty="0" smtClean="0"/>
              <a:t>Capacity measures how much a container can hold.</a:t>
            </a:r>
          </a:p>
          <a:p>
            <a:pPr lvl="1"/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Metric units of capacity: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iter (L):  a large bottle of water</a:t>
            </a:r>
          </a:p>
          <a:p>
            <a:pPr lvl="2"/>
            <a:r>
              <a:rPr lang="en-US" dirty="0" smtClean="0"/>
              <a:t>milliliter (mL):  an eyedropper</a:t>
            </a:r>
          </a:p>
          <a:p>
            <a:pPr lvl="2"/>
            <a:r>
              <a:rPr lang="en-US" dirty="0" smtClean="0"/>
              <a:t>kiloliter (</a:t>
            </a:r>
            <a:r>
              <a:rPr lang="en-US" dirty="0" err="1" smtClean="0"/>
              <a:t>kL</a:t>
            </a:r>
            <a:r>
              <a:rPr lang="en-US" dirty="0" smtClean="0"/>
              <a:t>):  about  5 bath tubs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5638800" cy="4525963"/>
          </a:xfrm>
        </p:spPr>
        <p:txBody>
          <a:bodyPr/>
          <a:lstStyle/>
          <a:p>
            <a:r>
              <a:rPr lang="en-US" dirty="0" smtClean="0"/>
              <a:t>Tell whether the most appropriate unit to measure the capacity of the item is milliliters, liters or kiloliters</a:t>
            </a:r>
          </a:p>
          <a:p>
            <a:pPr lvl="1"/>
            <a:r>
              <a:rPr lang="en-US" dirty="0" smtClean="0"/>
              <a:t>Bucket</a:t>
            </a:r>
          </a:p>
          <a:p>
            <a:pPr lvl="1"/>
            <a:r>
              <a:rPr lang="en-US" dirty="0" smtClean="0"/>
              <a:t>teaspoon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5486400" cy="4525963"/>
          </a:xfrm>
        </p:spPr>
        <p:txBody>
          <a:bodyPr/>
          <a:lstStyle/>
          <a:p>
            <a:r>
              <a:rPr lang="en-US" dirty="0" smtClean="0"/>
              <a:t>Choose an appropriate metric unit to measure the item.</a:t>
            </a:r>
          </a:p>
          <a:p>
            <a:pPr lvl="1"/>
            <a:r>
              <a:rPr lang="en-US" dirty="0" smtClean="0"/>
              <a:t>Mass of an eraser</a:t>
            </a:r>
          </a:p>
          <a:p>
            <a:pPr lvl="1"/>
            <a:r>
              <a:rPr lang="en-US" dirty="0" smtClean="0"/>
              <a:t>Capacity of a bottle of nail polish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5638800" cy="4525963"/>
          </a:xfrm>
        </p:spPr>
        <p:txBody>
          <a:bodyPr/>
          <a:lstStyle/>
          <a:p>
            <a:r>
              <a:rPr lang="en-US" dirty="0" smtClean="0"/>
              <a:t>Assignment:  </a:t>
            </a:r>
          </a:p>
          <a:p>
            <a:pPr marL="0" indent="0">
              <a:buNone/>
            </a:pPr>
            <a:r>
              <a:rPr lang="en-US" dirty="0" smtClean="0"/>
              <a:t>	p. 205 # 1-5, </a:t>
            </a:r>
            <a:r>
              <a:rPr lang="en-US" smtClean="0"/>
              <a:t>6-26 evens, 32, 33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379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2243A8-55FB-491D-8B5C-55709C1538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TP030003791</Template>
  <TotalTime>13</TotalTime>
  <Words>160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TP030003791</vt:lpstr>
      <vt:lpstr>Lesson 4.7</vt:lpstr>
      <vt:lpstr>Mass</vt:lpstr>
      <vt:lpstr>PowerPoint Presentation</vt:lpstr>
      <vt:lpstr>Capacity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4.7</dc:title>
  <dc:creator>Monika</dc:creator>
  <cp:lastModifiedBy>Monika</cp:lastModifiedBy>
  <cp:revision>2</cp:revision>
  <dcterms:created xsi:type="dcterms:W3CDTF">2011-10-06T21:07:38Z</dcterms:created>
  <dcterms:modified xsi:type="dcterms:W3CDTF">2011-10-06T21:20:54Z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TC300037919990</vt:lpwstr>
  </property>
</Properties>
</file>