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19D6BB-9083-46F8-A2F9-F9F305CA8857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3EA8D9D-49BD-4230-8206-279E13A643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4.6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divide by decimals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by a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When you divide by a decimal, multiply both the divisor and the dividend by a power of ten that will make the divisor a whole number.</a:t>
            </a:r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543368"/>
              </p:ext>
            </p:extLst>
          </p:nvPr>
        </p:nvGraphicFramePr>
        <p:xfrm>
          <a:off x="2819400" y="2438400"/>
          <a:ext cx="1581150" cy="773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571320" imgH="279360" progId="Equation.3">
                  <p:embed/>
                </p:oleObj>
              </mc:Choice>
              <mc:Fallback>
                <p:oleObj name="Equation" r:id="rId3" imgW="57132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9400" y="2438400"/>
                        <a:ext cx="1581150" cy="773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51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763972"/>
              </p:ext>
            </p:extLst>
          </p:nvPr>
        </p:nvGraphicFramePr>
        <p:xfrm>
          <a:off x="685800" y="990600"/>
          <a:ext cx="199072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558720" imgH="279360" progId="Equation.3">
                  <p:embed/>
                </p:oleObj>
              </mc:Choice>
              <mc:Fallback>
                <p:oleObj name="Equation" r:id="rId3" imgW="55872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990600"/>
                        <a:ext cx="1990725" cy="99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380668"/>
              </p:ext>
            </p:extLst>
          </p:nvPr>
        </p:nvGraphicFramePr>
        <p:xfrm>
          <a:off x="5867400" y="1066800"/>
          <a:ext cx="1524000" cy="93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457200" imgH="279360" progId="Equation.3">
                  <p:embed/>
                </p:oleObj>
              </mc:Choice>
              <mc:Fallback>
                <p:oleObj name="Equation" r:id="rId5" imgW="4572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7400" y="1066800"/>
                        <a:ext cx="1524000" cy="931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32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for you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600768"/>
              </p:ext>
            </p:extLst>
          </p:nvPr>
        </p:nvGraphicFramePr>
        <p:xfrm>
          <a:off x="2971800" y="1219200"/>
          <a:ext cx="2131291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660240" imgH="279360" progId="Equation.3">
                  <p:embed/>
                </p:oleObj>
              </mc:Choice>
              <mc:Fallback>
                <p:oleObj name="Equation" r:id="rId3" imgW="66024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1219200"/>
                        <a:ext cx="2131291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zeros while dividing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you don’t have enough places add in some zeros.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383595"/>
              </p:ext>
            </p:extLst>
          </p:nvPr>
        </p:nvGraphicFramePr>
        <p:xfrm>
          <a:off x="762000" y="1676400"/>
          <a:ext cx="155748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482400" imgH="279360" progId="Equation.3">
                  <p:embed/>
                </p:oleObj>
              </mc:Choice>
              <mc:Fallback>
                <p:oleObj name="Equation" r:id="rId3" imgW="4824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676400"/>
                        <a:ext cx="1557482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419538"/>
              </p:ext>
            </p:extLst>
          </p:nvPr>
        </p:nvGraphicFramePr>
        <p:xfrm>
          <a:off x="6172200" y="1676400"/>
          <a:ext cx="143048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533160" imgH="279360" progId="Equation.3">
                  <p:embed/>
                </p:oleObj>
              </mc:Choice>
              <mc:Fallback>
                <p:oleObj name="Equation" r:id="rId5" imgW="53316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72200" y="1676400"/>
                        <a:ext cx="1430482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59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Pumpkins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 a pumpkin patch you choose a pumpkin weighing 9.5 pounds and pay $4.74.  What is the cost per pound of the pumpkin?</a:t>
            </a:r>
            <a:endParaRPr lang="en-US" sz="2400" dirty="0"/>
          </a:p>
        </p:txBody>
      </p:sp>
      <p:pic>
        <p:nvPicPr>
          <p:cNvPr id="1027" name="Picture 3" descr="C:\Users\Monika\AppData\Local\Microsoft\Windows\Temporary Internet Files\Content.IE5\B5Z2UHCZ\MC900348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15000"/>
            <a:ext cx="916229" cy="89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4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200  #9-21 odds,  45, 46, 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</TotalTime>
  <Words>101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Angles</vt:lpstr>
      <vt:lpstr>Microsoft Equation 3.0</vt:lpstr>
      <vt:lpstr>Lesson 4.6</vt:lpstr>
      <vt:lpstr>Dividing by a decimal</vt:lpstr>
      <vt:lpstr>Examples</vt:lpstr>
      <vt:lpstr>One for you</vt:lpstr>
      <vt:lpstr>Using zeros while dividing</vt:lpstr>
      <vt:lpstr>Pumpkins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4.6</dc:title>
  <dc:creator>Monika</dc:creator>
  <cp:lastModifiedBy>Monika</cp:lastModifiedBy>
  <cp:revision>3</cp:revision>
  <dcterms:created xsi:type="dcterms:W3CDTF">2011-10-06T20:44:25Z</dcterms:created>
  <dcterms:modified xsi:type="dcterms:W3CDTF">2011-10-06T21:55:46Z</dcterms:modified>
</cp:coreProperties>
</file>