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31A3DF-3DE7-4711-9A19-51B3BA54CE89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2A783C-76AD-401B-88EC-4BD5C0C3F2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find equivalent fractions.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4.3</a:t>
            </a:r>
            <a:endParaRPr lang="en-US" dirty="0"/>
          </a:p>
        </p:txBody>
      </p:sp>
      <p:pic>
        <p:nvPicPr>
          <p:cNvPr id="1026" name="Picture 2" descr="C:\Users\Monika\AppData\Local\Microsoft\Windows\Temporary Internet Files\Content.IE5\9DQE6T3Q\MC900326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6077"/>
            <a:ext cx="1444752" cy="184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Fractions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Two fractions that represent the same number.</a:t>
                </a:r>
              </a:p>
              <a:p>
                <a:pPr lvl="1"/>
                <a:r>
                  <a:rPr lang="en-US" dirty="0"/>
                  <a:t>Ex.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You can find equivalent fractions by multiplying or dividing the same number to the numerator and denominator.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1143" t="-3684" r="-2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30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3400" y="533400"/>
                <a:ext cx="7391400" cy="1143000"/>
              </a:xfrm>
            </p:spPr>
            <p:txBody>
              <a:bodyPr/>
              <a:lstStyle/>
              <a:p>
                <a:r>
                  <a:rPr lang="en-US" sz="3600" dirty="0" smtClean="0"/>
                  <a:t>Find fractions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533400"/>
                <a:ext cx="7391400" cy="1143000"/>
              </a:xfrm>
              <a:blipFill rotWithShape="1">
                <a:blip r:embed="rId2"/>
                <a:stretch>
                  <a:fillRect t="-8556" b="-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3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fraction is in simplest form when its numerator and denominator only have a common factor of 1 (relatively prime).</a:t>
                </a:r>
              </a:p>
              <a:p>
                <a:r>
                  <a:rPr lang="en-US" dirty="0" smtClean="0"/>
                  <a:t>Ex.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𝑠𝑖𝑚𝑝𝑙𝑒𝑠𝑡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𝑓𝑜𝑟𝑚</m:t>
                    </m:r>
                    <m:r>
                      <a:rPr lang="en-US" b="0" i="1" smtClean="0">
                        <a:latin typeface="Cambria Math"/>
                      </a:rPr>
                      <m:t> , </m:t>
                    </m:r>
                    <m:r>
                      <a:rPr lang="en-US" b="0" i="1" smtClean="0">
                        <a:latin typeface="Cambria Math"/>
                      </a:rPr>
                      <m:t>𝑏𝑢𝑡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𝑛𝑜𝑡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1143" t="-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6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simplify fractions with variables: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Reduce the coefficients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Write the variables in expanded form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Cancel what is the same in the top and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in simplest form.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1143" t="-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0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P.185 #12, 18, 20, 21, 28-36, 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164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Lesson 4.3</vt:lpstr>
      <vt:lpstr>Equivalent Fractions</vt:lpstr>
      <vt:lpstr>Find fractions equivalent to 8/12 </vt:lpstr>
      <vt:lpstr>Simplest Form</vt:lpstr>
      <vt:lpstr>Variable Expressions</vt:lpstr>
      <vt:lpstr>Examples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4.3</dc:title>
  <dc:creator>Monika</dc:creator>
  <cp:lastModifiedBy>Monika</cp:lastModifiedBy>
  <cp:revision>2</cp:revision>
  <dcterms:created xsi:type="dcterms:W3CDTF">2011-10-03T18:24:31Z</dcterms:created>
  <dcterms:modified xsi:type="dcterms:W3CDTF">2011-10-03T18:42:08Z</dcterms:modified>
</cp:coreProperties>
</file>