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6" r:id="rId6"/>
    <p:sldId id="257" r:id="rId7"/>
    <p:sldId id="259" r:id="rId8"/>
    <p:sldId id="258" r:id="rId9"/>
    <p:sldId id="260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4A9DC7"/>
    <a:srgbClr val="A3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47950"/>
            <a:ext cx="8610600" cy="78105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610600" cy="9144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1F1F1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conte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4200" b="1">
                <a:solidFill>
                  <a:srgbClr val="4A9DC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4A9DC7"/>
              </a:buClr>
              <a:buFont typeface="Arial" pitchFamily="34" charset="0"/>
              <a:buChar char="•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conte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sz="2000" b="1" baseline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effectLst/>
                <a:latin typeface="Verdana" pitchFamily="34" charset="0"/>
              </a:defRPr>
            </a:lvl2pPr>
            <a:lvl3pPr>
              <a:buClr>
                <a:srgbClr val="4A9DC7"/>
              </a:buClr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06900"/>
            <a:ext cx="8839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4A9DC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906713"/>
            <a:ext cx="8839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conte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/>
          <a:lstStyle>
            <a:lvl1pPr algn="l"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4A9DC7"/>
              </a:buClr>
              <a:buFont typeface="Arial" pitchFamily="34" charset="0"/>
              <a:buChar char="•"/>
              <a:defRPr sz="2200"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14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4A9DC7"/>
              </a:buClr>
              <a:buFont typeface="Arial" pitchFamily="34" charset="0"/>
              <a:buChar char="•"/>
              <a:defRPr sz="2200"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14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conte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>
            <a:lvl1pPr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A9DC7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4A9DC7"/>
              </a:buClr>
              <a:buFont typeface="Arial" pitchFamily="34" charset="0"/>
              <a:buChar char="•"/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4A9DC7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174875"/>
            <a:ext cx="4040188" cy="3951288"/>
          </a:xfrm>
        </p:spPr>
        <p:txBody>
          <a:bodyPr/>
          <a:lstStyle>
            <a:lvl1pPr>
              <a:buClr>
                <a:srgbClr val="4A9DC7"/>
              </a:buClr>
              <a:buFont typeface="Arial" pitchFamily="34" charset="0"/>
              <a:buChar char="•"/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conte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>
            <a:lvl1pPr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300" b="1">
                <a:solidFill>
                  <a:srgbClr val="4A9DC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sz="2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24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A9DC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855B-27ED-4B63-8D5C-C590A85E566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A25D-039E-44CA-AF8D-0B3B7D92E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Tell whether the number is prime or composite.  If it is composite, write its prime factorization using exponents.</a:t>
                </a:r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46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57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Factor the monomial</a:t>
                </a:r>
              </a:p>
              <a:p>
                <a:pPr marL="457200" indent="-457200"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𝟐𝟓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indent="-457200">
                  <a:buAutoNum type="arabicPeriod" startAt="3"/>
                </a:pPr>
                <a:endParaRPr lang="en-US" dirty="0"/>
              </a:p>
              <a:p>
                <a:pPr marL="457200" indent="-457200"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𝟏𝟗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90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936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4.2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Goal:  The learner will find the GCF of two or more whole numbers.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Factor:  a whole number that is a factor of two or more nonzero whole numbers.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does nonzero mean?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can’t it be zero?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Greatest Common Factor:  the largest whole number to be a factor of two or more numbers.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it, you’ll like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Method 1</a:t>
            </a:r>
          </a:p>
          <a:p>
            <a:r>
              <a:rPr lang="en-US" dirty="0" smtClean="0"/>
              <a:t>12  and 30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Method 2</a:t>
            </a:r>
          </a:p>
          <a:p>
            <a:r>
              <a:rPr lang="en-US" dirty="0" smtClean="0"/>
              <a:t>28   and 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86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Method 1:  Listing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Great to use if the numbers are small.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/>
              <a:t>List the factors of each number.  Identify the largest that is on every list.</a:t>
            </a:r>
          </a:p>
          <a:p>
            <a:r>
              <a:rPr lang="en-US" sz="1800" dirty="0" smtClean="0"/>
              <a:t>Example: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Factors of 24: </a:t>
            </a:r>
            <a:r>
              <a:rPr lang="en-US" sz="1400" dirty="0" smtClean="0">
                <a:solidFill>
                  <a:srgbClr val="C00000"/>
                </a:solidFill>
              </a:rPr>
              <a:t>1,2,3,4,6,8,12,24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Factors of 60: </a:t>
            </a:r>
            <a:r>
              <a:rPr lang="en-US" sz="1400" dirty="0" smtClean="0">
                <a:solidFill>
                  <a:srgbClr val="C00000"/>
                </a:solidFill>
              </a:rPr>
              <a:t>1,2,3,4,5,6,10,12,15,20,30,60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Factors of 36:  </a:t>
            </a:r>
            <a:r>
              <a:rPr lang="en-US" sz="1400" dirty="0" smtClean="0">
                <a:solidFill>
                  <a:srgbClr val="C00000"/>
                </a:solidFill>
              </a:rPr>
              <a:t>1,2,3,4,6,9,12,18,36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Method 2:  Prime Factoring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Great for large numbers</a:t>
            </a:r>
          </a:p>
          <a:p>
            <a:r>
              <a:rPr lang="en-US" sz="1800" dirty="0" smtClean="0"/>
              <a:t>Prime factor all the numbers.  Identify all the common factors and multiply them.</a:t>
            </a:r>
          </a:p>
          <a:p>
            <a:r>
              <a:rPr lang="en-US" sz="1800" dirty="0" smtClean="0"/>
              <a:t>Example:</a:t>
            </a:r>
          </a:p>
          <a:p>
            <a:r>
              <a:rPr lang="en-US" sz="1800" dirty="0" smtClean="0"/>
              <a:t>64                    144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Relatively Prime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numbers are relatively prime if their greatest common factor is 1.</a:t>
            </a:r>
          </a:p>
          <a:p>
            <a:endParaRPr lang="en-US" dirty="0"/>
          </a:p>
          <a:p>
            <a:r>
              <a:rPr lang="en-US" dirty="0" smtClean="0"/>
              <a:t>Example:  Are they numbers relatively prime?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24  and 45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35 and 54</a:t>
            </a:r>
          </a:p>
        </p:txBody>
      </p:sp>
    </p:spTree>
    <p:extLst>
      <p:ext uri="{BB962C8B-B14F-4D97-AF65-F5344CB8AC3E}">
        <p14:creationId xmlns:p14="http://schemas.microsoft.com/office/powerpoint/2010/main" val="1859935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GCF of Monomials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GCF of the coefficients.</a:t>
                </a:r>
              </a:p>
              <a:p>
                <a:r>
                  <a:rPr lang="en-US" dirty="0" smtClean="0"/>
                  <a:t>Write the variable part in expanded form.</a:t>
                </a:r>
              </a:p>
              <a:p>
                <a:r>
                  <a:rPr lang="en-US" dirty="0" smtClean="0"/>
                  <a:t>Identify what’s in common.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𝟏𝟖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𝟐𝟖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52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247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𝟏𝟓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𝟑𝟐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𝒂𝒏𝒅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𝒂𝒏𝒅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𝟐𝟖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52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677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 </a:t>
            </a:r>
            <a:r>
              <a:rPr lang="en-US" smtClean="0"/>
              <a:t>179 </a:t>
            </a:r>
            <a:r>
              <a:rPr lang="en-US" smtClean="0"/>
              <a:t>#12, 18, 20, 22, 32, 37-45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40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3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D13E55C3-1ACC-447B-9989-F3B7F2442A3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D17E525E-2D71-490A-8F5E-96DA874DB9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52975-308E-4955-A2A4-2D90D149165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TP030000335</Template>
  <TotalTime>23</TotalTime>
  <Words>322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TP030000335</vt:lpstr>
      <vt:lpstr>Warm Up</vt:lpstr>
      <vt:lpstr>Lesson 4.2</vt:lpstr>
      <vt:lpstr>Greatest Common Factor</vt:lpstr>
      <vt:lpstr>Try it, you’ll like it.</vt:lpstr>
      <vt:lpstr>Let’s do this.</vt:lpstr>
      <vt:lpstr>Relatively Prime</vt:lpstr>
      <vt:lpstr>GCF of Monomials</vt:lpstr>
      <vt:lpstr>Some More</vt:lpstr>
      <vt:lpstr>Assignment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4.2</dc:title>
  <dc:creator>Monika</dc:creator>
  <cp:lastModifiedBy>Monika</cp:lastModifiedBy>
  <cp:revision>4</cp:revision>
  <dcterms:created xsi:type="dcterms:W3CDTF">2011-09-19T15:17:29Z</dcterms:created>
  <dcterms:modified xsi:type="dcterms:W3CDTF">2011-10-03T15:22:39Z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TC300003359990</vt:lpwstr>
  </property>
</Properties>
</file>