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57" r:id="rId7"/>
    <p:sldId id="260" r:id="rId8"/>
    <p:sldId id="259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CF76D-15AD-4AFA-B0E6-537AC639AB7D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94653-419A-4B5A-9ED2-D76E6CCA3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94653-419A-4B5A-9ED2-D76E6CCA3DAE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7AD2-BACD-499A-944F-8FBDB1EDC014}" type="datetimeFigureOut">
              <a:rPr lang="en-US" smtClean="0"/>
              <a:t>10/3/2011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BFF4-3FF1-42D7-A8AF-43756E2AB8C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4546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Lesson 4.1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1683915"/>
            <a:ext cx="9144000" cy="1381259"/>
          </a:xfrm>
        </p:spPr>
        <p:txBody>
          <a:bodyPr>
            <a:normAutofit fontScale="85000" lnSpcReduction="20000"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Goal:  The learner will write the prime factorization of a number.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 174 </a:t>
            </a:r>
            <a:r>
              <a:rPr lang="en-US" smtClean="0"/>
              <a:t># </a:t>
            </a:r>
            <a:r>
              <a:rPr lang="en-US" smtClean="0"/>
              <a:t>16, 23-26, 34, 38, 45, 46, 48-56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5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numbers multiply up to the number</a:t>
            </a:r>
          </a:p>
          <a:p>
            <a:endParaRPr lang="en-US" dirty="0"/>
          </a:p>
          <a:p>
            <a:r>
              <a:rPr lang="en-US" dirty="0" smtClean="0"/>
              <a:t>What are all the factors of 24?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and 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Prime: Only two factors of 1 and itself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2, 3, 5, 7, 11, 13, 17, …</a:t>
            </a:r>
          </a:p>
          <a:p>
            <a:r>
              <a:rPr lang="en-US" dirty="0" smtClean="0"/>
              <a:t>Composite:  more than two factors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4, 6, 8, 9, 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whether it is prime or composite.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32				53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1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Factorization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number as a product of its primes</a:t>
            </a:r>
          </a:p>
          <a:p>
            <a:r>
              <a:rPr lang="en-US" dirty="0" smtClean="0"/>
              <a:t>Start with the smallest prime and use until it stops working and then go on to the next prime</a:t>
            </a:r>
            <a:r>
              <a:rPr lang="en-US" dirty="0" smtClean="0"/>
              <a:t>.  When you get one, then you’re done.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7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57" y="506458"/>
            <a:ext cx="8229600" cy="1143000"/>
          </a:xfrm>
        </p:spPr>
        <p:txBody>
          <a:bodyPr/>
          <a:lstStyle/>
          <a:p>
            <a:r>
              <a:rPr lang="en-US" dirty="0" smtClean="0"/>
              <a:t>Prime factor the numbers.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56					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3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Monomial:  a number, a variable or the product of a number and one or more variables raised to whole number powers.</a:t>
                </a:r>
              </a:p>
              <a:p>
                <a:r>
                  <a:rPr lang="en-US" sz="2400" dirty="0" smtClean="0"/>
                  <a:t>Monomial:</a:t>
                </a:r>
              </a:p>
              <a:p>
                <a:pPr lvl="1"/>
                <a:r>
                  <a:rPr lang="en-US" sz="2000" dirty="0" smtClean="0"/>
                  <a:t>7x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25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/>
                  <a:t>  </a:t>
                </a:r>
                <a:endParaRPr lang="en-US" sz="2000" dirty="0"/>
              </a:p>
              <a:p>
                <a:r>
                  <a:rPr lang="en-US" sz="2400" dirty="0" smtClean="0"/>
                  <a:t>Not a monomial:</a:t>
                </a:r>
              </a:p>
              <a:p>
                <a:pPr lvl="1"/>
                <a:r>
                  <a:rPr lang="en-US" sz="1800" dirty="0" smtClean="0"/>
                  <a:t>7 + x</a:t>
                </a:r>
              </a:p>
              <a:p>
                <a:pPr lvl="1"/>
                <a:r>
                  <a:rPr lang="en-US" sz="1800" dirty="0" smtClean="0"/>
                  <a:t>25m - n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64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a Monomial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Prime factor the coefficient and write variables in expanded form.</a:t>
                </a:r>
              </a:p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97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6ab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893479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66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FE7D8743-DAC7-4391-BD57-3573FCC155E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35DA7B9-37A2-44F3-9442-0F6F17E7A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054F4-FE5B-415A-8710-45B03FD91BA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TP030006640</Template>
  <TotalTime>0</TotalTime>
  <Words>232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TP030006640</vt:lpstr>
      <vt:lpstr>Lesson 4.1</vt:lpstr>
      <vt:lpstr>Factors</vt:lpstr>
      <vt:lpstr>Prime and Composite</vt:lpstr>
      <vt:lpstr>Example</vt:lpstr>
      <vt:lpstr>Prime Factorization</vt:lpstr>
      <vt:lpstr>Prime factor the numbers.</vt:lpstr>
      <vt:lpstr>Vocabulary</vt:lpstr>
      <vt:lpstr>Factor a Monomial</vt:lpstr>
      <vt:lpstr>PowerPoint Presentation</vt:lpstr>
      <vt:lpstr>Assignment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2011-09-07T17:39:13Z</dcterms:created>
  <dcterms:modified xsi:type="dcterms:W3CDTF">2011-10-03T15:21:58Z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TC300066409990</vt:lpwstr>
  </property>
</Properties>
</file>