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2781"/>
    <a:srgbClr val="591D3B"/>
    <a:srgbClr val="7A2851"/>
    <a:srgbClr val="993366"/>
    <a:srgbClr val="DBB799"/>
    <a:srgbClr val="C1834F"/>
    <a:srgbClr val="CDB297"/>
    <a:srgbClr val="B97741"/>
    <a:srgbClr val="FFFF99"/>
    <a:srgbClr val="FFF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70C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83CB-F47A-4DC8-BE42-F3C10F661824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90EA-BA01-4FA2-AFE6-D3FD89757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83CB-F47A-4DC8-BE42-F3C10F661824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90EA-BA01-4FA2-AFE6-D3FD89757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83CB-F47A-4DC8-BE42-F3C10F661824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90EA-BA01-4FA2-AFE6-D3FD89757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83CB-F47A-4DC8-BE42-F3C10F661824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90EA-BA01-4FA2-AFE6-D3FD89757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70C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83CB-F47A-4DC8-BE42-F3C10F661824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90EA-BA01-4FA2-AFE6-D3FD89757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83CB-F47A-4DC8-BE42-F3C10F661824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90EA-BA01-4FA2-AFE6-D3FD89757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83CB-F47A-4DC8-BE42-F3C10F661824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90EA-BA01-4FA2-AFE6-D3FD89757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83CB-F47A-4DC8-BE42-F3C10F661824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90EA-BA01-4FA2-AFE6-D3FD89757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83CB-F47A-4DC8-BE42-F3C10F661824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90EA-BA01-4FA2-AFE6-D3FD89757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83CB-F47A-4DC8-BE42-F3C10F661824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90EA-BA01-4FA2-AFE6-D3FD89757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983CB-F47A-4DC8-BE42-F3C10F661824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1690EA-BA01-4FA2-AFE6-D3FD89757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03" name="Group 902"/>
          <p:cNvGrpSpPr/>
          <p:nvPr/>
        </p:nvGrpSpPr>
        <p:grpSpPr>
          <a:xfrm>
            <a:off x="20286" y="61953"/>
            <a:ext cx="9123724" cy="6744223"/>
            <a:chOff x="20286" y="61953"/>
            <a:chExt cx="9123724" cy="6744223"/>
          </a:xfrm>
        </p:grpSpPr>
        <p:grpSp>
          <p:nvGrpSpPr>
            <p:cNvPr id="904" name="Group 51"/>
            <p:cNvGrpSpPr/>
            <p:nvPr/>
          </p:nvGrpSpPr>
          <p:grpSpPr>
            <a:xfrm rot="21041131">
              <a:off x="58386" y="6146569"/>
              <a:ext cx="609600" cy="633412"/>
              <a:chOff x="1431925" y="3268663"/>
              <a:chExt cx="942975" cy="938212"/>
            </a:xfrm>
          </p:grpSpPr>
          <p:sp>
            <p:nvSpPr>
              <p:cNvPr id="1343" name="Freeform 28"/>
              <p:cNvSpPr>
                <a:spLocks/>
              </p:cNvSpPr>
              <p:nvPr/>
            </p:nvSpPr>
            <p:spPr bwMode="auto">
              <a:xfrm>
                <a:off x="1536700" y="3714750"/>
                <a:ext cx="682625" cy="492125"/>
              </a:xfrm>
              <a:custGeom>
                <a:avLst/>
                <a:gdLst/>
                <a:ahLst/>
                <a:cxnLst>
                  <a:cxn ang="0">
                    <a:pos x="51" y="278"/>
                  </a:cxn>
                  <a:cxn ang="0">
                    <a:pos x="51" y="278"/>
                  </a:cxn>
                  <a:cxn ang="0">
                    <a:pos x="60" y="284"/>
                  </a:cxn>
                  <a:cxn ang="0">
                    <a:pos x="95" y="294"/>
                  </a:cxn>
                  <a:cxn ang="0">
                    <a:pos x="149" y="303"/>
                  </a:cxn>
                  <a:cxn ang="0">
                    <a:pos x="180" y="307"/>
                  </a:cxn>
                  <a:cxn ang="0">
                    <a:pos x="218" y="310"/>
                  </a:cxn>
                  <a:cxn ang="0">
                    <a:pos x="218" y="310"/>
                  </a:cxn>
                  <a:cxn ang="0">
                    <a:pos x="256" y="307"/>
                  </a:cxn>
                  <a:cxn ang="0">
                    <a:pos x="291" y="303"/>
                  </a:cxn>
                  <a:cxn ang="0">
                    <a:pos x="319" y="297"/>
                  </a:cxn>
                  <a:cxn ang="0">
                    <a:pos x="342" y="291"/>
                  </a:cxn>
                  <a:cxn ang="0">
                    <a:pos x="373" y="281"/>
                  </a:cxn>
                  <a:cxn ang="0">
                    <a:pos x="386" y="275"/>
                  </a:cxn>
                  <a:cxn ang="0">
                    <a:pos x="430" y="0"/>
                  </a:cxn>
                  <a:cxn ang="0">
                    <a:pos x="0" y="0"/>
                  </a:cxn>
                  <a:cxn ang="0">
                    <a:pos x="51" y="278"/>
                  </a:cxn>
                </a:cxnLst>
                <a:rect l="0" t="0" r="r" b="b"/>
                <a:pathLst>
                  <a:path w="430" h="310">
                    <a:moveTo>
                      <a:pt x="51" y="278"/>
                    </a:moveTo>
                    <a:lnTo>
                      <a:pt x="51" y="278"/>
                    </a:lnTo>
                    <a:lnTo>
                      <a:pt x="60" y="284"/>
                    </a:lnTo>
                    <a:lnTo>
                      <a:pt x="95" y="294"/>
                    </a:lnTo>
                    <a:lnTo>
                      <a:pt x="149" y="303"/>
                    </a:lnTo>
                    <a:lnTo>
                      <a:pt x="180" y="307"/>
                    </a:lnTo>
                    <a:lnTo>
                      <a:pt x="218" y="310"/>
                    </a:lnTo>
                    <a:lnTo>
                      <a:pt x="218" y="310"/>
                    </a:lnTo>
                    <a:lnTo>
                      <a:pt x="256" y="307"/>
                    </a:lnTo>
                    <a:lnTo>
                      <a:pt x="291" y="303"/>
                    </a:lnTo>
                    <a:lnTo>
                      <a:pt x="319" y="297"/>
                    </a:lnTo>
                    <a:lnTo>
                      <a:pt x="342" y="291"/>
                    </a:lnTo>
                    <a:lnTo>
                      <a:pt x="373" y="281"/>
                    </a:lnTo>
                    <a:lnTo>
                      <a:pt x="386" y="275"/>
                    </a:lnTo>
                    <a:lnTo>
                      <a:pt x="430" y="0"/>
                    </a:lnTo>
                    <a:lnTo>
                      <a:pt x="0" y="0"/>
                    </a:lnTo>
                    <a:lnTo>
                      <a:pt x="51" y="278"/>
                    </a:lnTo>
                    <a:close/>
                  </a:path>
                </a:pathLst>
              </a:custGeom>
              <a:solidFill>
                <a:srgbClr val="409747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344" name="Freeform 29"/>
              <p:cNvSpPr>
                <a:spLocks/>
              </p:cNvSpPr>
              <p:nvPr/>
            </p:nvSpPr>
            <p:spPr bwMode="auto">
              <a:xfrm>
                <a:off x="1431925" y="3268663"/>
                <a:ext cx="942975" cy="601663"/>
              </a:xfrm>
              <a:custGeom>
                <a:avLst/>
                <a:gdLst/>
                <a:ahLst/>
                <a:cxnLst>
                  <a:cxn ang="0">
                    <a:pos x="0" y="215"/>
                  </a:cxn>
                  <a:cxn ang="0">
                    <a:pos x="6" y="180"/>
                  </a:cxn>
                  <a:cxn ang="0">
                    <a:pos x="28" y="152"/>
                  </a:cxn>
                  <a:cxn ang="0">
                    <a:pos x="60" y="133"/>
                  </a:cxn>
                  <a:cxn ang="0">
                    <a:pos x="104" y="120"/>
                  </a:cxn>
                  <a:cxn ang="0">
                    <a:pos x="101" y="104"/>
                  </a:cxn>
                  <a:cxn ang="0">
                    <a:pos x="104" y="82"/>
                  </a:cxn>
                  <a:cxn ang="0">
                    <a:pos x="123" y="44"/>
                  </a:cxn>
                  <a:cxn ang="0">
                    <a:pos x="158" y="19"/>
                  </a:cxn>
                  <a:cxn ang="0">
                    <a:pos x="202" y="3"/>
                  </a:cxn>
                  <a:cxn ang="0">
                    <a:pos x="228" y="0"/>
                  </a:cxn>
                  <a:cxn ang="0">
                    <a:pos x="288" y="12"/>
                  </a:cxn>
                  <a:cxn ang="0">
                    <a:pos x="332" y="44"/>
                  </a:cxn>
                  <a:cxn ang="0">
                    <a:pos x="341" y="38"/>
                  </a:cxn>
                  <a:cxn ang="0">
                    <a:pos x="367" y="31"/>
                  </a:cxn>
                  <a:cxn ang="0">
                    <a:pos x="382" y="28"/>
                  </a:cxn>
                  <a:cxn ang="0">
                    <a:pos x="408" y="35"/>
                  </a:cxn>
                  <a:cxn ang="0">
                    <a:pos x="433" y="44"/>
                  </a:cxn>
                  <a:cxn ang="0">
                    <a:pos x="449" y="60"/>
                  </a:cxn>
                  <a:cxn ang="0">
                    <a:pos x="455" y="82"/>
                  </a:cxn>
                  <a:cxn ang="0">
                    <a:pos x="487" y="95"/>
                  </a:cxn>
                  <a:cxn ang="0">
                    <a:pos x="515" y="110"/>
                  </a:cxn>
                  <a:cxn ang="0">
                    <a:pos x="531" y="129"/>
                  </a:cxn>
                  <a:cxn ang="0">
                    <a:pos x="540" y="155"/>
                  </a:cxn>
                  <a:cxn ang="0">
                    <a:pos x="562" y="170"/>
                  </a:cxn>
                  <a:cxn ang="0">
                    <a:pos x="591" y="212"/>
                  </a:cxn>
                  <a:cxn ang="0">
                    <a:pos x="594" y="234"/>
                  </a:cxn>
                  <a:cxn ang="0">
                    <a:pos x="588" y="259"/>
                  </a:cxn>
                  <a:cxn ang="0">
                    <a:pos x="572" y="284"/>
                  </a:cxn>
                  <a:cxn ang="0">
                    <a:pos x="543" y="306"/>
                  </a:cxn>
                  <a:cxn ang="0">
                    <a:pos x="509" y="325"/>
                  </a:cxn>
                  <a:cxn ang="0">
                    <a:pos x="499" y="344"/>
                  </a:cxn>
                  <a:cxn ang="0">
                    <a:pos x="474" y="357"/>
                  </a:cxn>
                  <a:cxn ang="0">
                    <a:pos x="436" y="366"/>
                  </a:cxn>
                  <a:cxn ang="0">
                    <a:pos x="389" y="370"/>
                  </a:cxn>
                  <a:cxn ang="0">
                    <a:pos x="316" y="360"/>
                  </a:cxn>
                  <a:cxn ang="0">
                    <a:pos x="297" y="366"/>
                  </a:cxn>
                  <a:cxn ang="0">
                    <a:pos x="256" y="376"/>
                  </a:cxn>
                  <a:cxn ang="0">
                    <a:pos x="231" y="379"/>
                  </a:cxn>
                  <a:cxn ang="0">
                    <a:pos x="164" y="370"/>
                  </a:cxn>
                  <a:cxn ang="0">
                    <a:pos x="133" y="351"/>
                  </a:cxn>
                  <a:cxn ang="0">
                    <a:pos x="123" y="344"/>
                  </a:cxn>
                  <a:cxn ang="0">
                    <a:pos x="63" y="325"/>
                  </a:cxn>
                  <a:cxn ang="0">
                    <a:pos x="44" y="313"/>
                  </a:cxn>
                  <a:cxn ang="0">
                    <a:pos x="38" y="297"/>
                  </a:cxn>
                  <a:cxn ang="0">
                    <a:pos x="41" y="287"/>
                  </a:cxn>
                  <a:cxn ang="0">
                    <a:pos x="22" y="272"/>
                  </a:cxn>
                  <a:cxn ang="0">
                    <a:pos x="3" y="234"/>
                  </a:cxn>
                  <a:cxn ang="0">
                    <a:pos x="0" y="215"/>
                  </a:cxn>
                </a:cxnLst>
                <a:rect l="0" t="0" r="r" b="b"/>
                <a:pathLst>
                  <a:path w="594" h="379">
                    <a:moveTo>
                      <a:pt x="0" y="215"/>
                    </a:moveTo>
                    <a:lnTo>
                      <a:pt x="0" y="215"/>
                    </a:lnTo>
                    <a:lnTo>
                      <a:pt x="0" y="199"/>
                    </a:lnTo>
                    <a:lnTo>
                      <a:pt x="6" y="180"/>
                    </a:lnTo>
                    <a:lnTo>
                      <a:pt x="16" y="167"/>
                    </a:lnTo>
                    <a:lnTo>
                      <a:pt x="28" y="152"/>
                    </a:lnTo>
                    <a:lnTo>
                      <a:pt x="44" y="142"/>
                    </a:lnTo>
                    <a:lnTo>
                      <a:pt x="60" y="133"/>
                    </a:lnTo>
                    <a:lnTo>
                      <a:pt x="82" y="123"/>
                    </a:lnTo>
                    <a:lnTo>
                      <a:pt x="104" y="120"/>
                    </a:lnTo>
                    <a:lnTo>
                      <a:pt x="104" y="120"/>
                    </a:lnTo>
                    <a:lnTo>
                      <a:pt x="101" y="104"/>
                    </a:lnTo>
                    <a:lnTo>
                      <a:pt x="101" y="104"/>
                    </a:lnTo>
                    <a:lnTo>
                      <a:pt x="104" y="82"/>
                    </a:lnTo>
                    <a:lnTo>
                      <a:pt x="111" y="63"/>
                    </a:lnTo>
                    <a:lnTo>
                      <a:pt x="123" y="44"/>
                    </a:lnTo>
                    <a:lnTo>
                      <a:pt x="139" y="31"/>
                    </a:lnTo>
                    <a:lnTo>
                      <a:pt x="158" y="19"/>
                    </a:lnTo>
                    <a:lnTo>
                      <a:pt x="177" y="9"/>
                    </a:lnTo>
                    <a:lnTo>
                      <a:pt x="202" y="3"/>
                    </a:lnTo>
                    <a:lnTo>
                      <a:pt x="228" y="0"/>
                    </a:lnTo>
                    <a:lnTo>
                      <a:pt x="228" y="0"/>
                    </a:lnTo>
                    <a:lnTo>
                      <a:pt x="259" y="3"/>
                    </a:lnTo>
                    <a:lnTo>
                      <a:pt x="288" y="12"/>
                    </a:lnTo>
                    <a:lnTo>
                      <a:pt x="313" y="25"/>
                    </a:lnTo>
                    <a:lnTo>
                      <a:pt x="332" y="44"/>
                    </a:lnTo>
                    <a:lnTo>
                      <a:pt x="332" y="44"/>
                    </a:lnTo>
                    <a:lnTo>
                      <a:pt x="341" y="38"/>
                    </a:lnTo>
                    <a:lnTo>
                      <a:pt x="354" y="35"/>
                    </a:lnTo>
                    <a:lnTo>
                      <a:pt x="367" y="31"/>
                    </a:lnTo>
                    <a:lnTo>
                      <a:pt x="382" y="28"/>
                    </a:lnTo>
                    <a:lnTo>
                      <a:pt x="382" y="28"/>
                    </a:lnTo>
                    <a:lnTo>
                      <a:pt x="395" y="31"/>
                    </a:lnTo>
                    <a:lnTo>
                      <a:pt x="408" y="35"/>
                    </a:lnTo>
                    <a:lnTo>
                      <a:pt x="420" y="38"/>
                    </a:lnTo>
                    <a:lnTo>
                      <a:pt x="433" y="44"/>
                    </a:lnTo>
                    <a:lnTo>
                      <a:pt x="439" y="54"/>
                    </a:lnTo>
                    <a:lnTo>
                      <a:pt x="449" y="60"/>
                    </a:lnTo>
                    <a:lnTo>
                      <a:pt x="452" y="73"/>
                    </a:lnTo>
                    <a:lnTo>
                      <a:pt x="455" y="82"/>
                    </a:lnTo>
                    <a:lnTo>
                      <a:pt x="455" y="82"/>
                    </a:lnTo>
                    <a:lnTo>
                      <a:pt x="487" y="95"/>
                    </a:lnTo>
                    <a:lnTo>
                      <a:pt x="502" y="101"/>
                    </a:lnTo>
                    <a:lnTo>
                      <a:pt x="515" y="110"/>
                    </a:lnTo>
                    <a:lnTo>
                      <a:pt x="524" y="120"/>
                    </a:lnTo>
                    <a:lnTo>
                      <a:pt x="531" y="129"/>
                    </a:lnTo>
                    <a:lnTo>
                      <a:pt x="537" y="142"/>
                    </a:lnTo>
                    <a:lnTo>
                      <a:pt x="540" y="155"/>
                    </a:lnTo>
                    <a:lnTo>
                      <a:pt x="540" y="155"/>
                    </a:lnTo>
                    <a:lnTo>
                      <a:pt x="562" y="170"/>
                    </a:lnTo>
                    <a:lnTo>
                      <a:pt x="578" y="189"/>
                    </a:lnTo>
                    <a:lnTo>
                      <a:pt x="591" y="212"/>
                    </a:lnTo>
                    <a:lnTo>
                      <a:pt x="594" y="234"/>
                    </a:lnTo>
                    <a:lnTo>
                      <a:pt x="594" y="234"/>
                    </a:lnTo>
                    <a:lnTo>
                      <a:pt x="591" y="246"/>
                    </a:lnTo>
                    <a:lnTo>
                      <a:pt x="588" y="259"/>
                    </a:lnTo>
                    <a:lnTo>
                      <a:pt x="581" y="272"/>
                    </a:lnTo>
                    <a:lnTo>
                      <a:pt x="572" y="284"/>
                    </a:lnTo>
                    <a:lnTo>
                      <a:pt x="559" y="297"/>
                    </a:lnTo>
                    <a:lnTo>
                      <a:pt x="543" y="306"/>
                    </a:lnTo>
                    <a:lnTo>
                      <a:pt x="509" y="325"/>
                    </a:lnTo>
                    <a:lnTo>
                      <a:pt x="509" y="325"/>
                    </a:lnTo>
                    <a:lnTo>
                      <a:pt x="506" y="335"/>
                    </a:lnTo>
                    <a:lnTo>
                      <a:pt x="499" y="344"/>
                    </a:lnTo>
                    <a:lnTo>
                      <a:pt x="487" y="351"/>
                    </a:lnTo>
                    <a:lnTo>
                      <a:pt x="474" y="357"/>
                    </a:lnTo>
                    <a:lnTo>
                      <a:pt x="455" y="363"/>
                    </a:lnTo>
                    <a:lnTo>
                      <a:pt x="436" y="366"/>
                    </a:lnTo>
                    <a:lnTo>
                      <a:pt x="389" y="370"/>
                    </a:lnTo>
                    <a:lnTo>
                      <a:pt x="389" y="370"/>
                    </a:lnTo>
                    <a:lnTo>
                      <a:pt x="351" y="370"/>
                    </a:lnTo>
                    <a:lnTo>
                      <a:pt x="316" y="360"/>
                    </a:lnTo>
                    <a:lnTo>
                      <a:pt x="316" y="360"/>
                    </a:lnTo>
                    <a:lnTo>
                      <a:pt x="297" y="366"/>
                    </a:lnTo>
                    <a:lnTo>
                      <a:pt x="278" y="373"/>
                    </a:lnTo>
                    <a:lnTo>
                      <a:pt x="256" y="376"/>
                    </a:lnTo>
                    <a:lnTo>
                      <a:pt x="231" y="379"/>
                    </a:lnTo>
                    <a:lnTo>
                      <a:pt x="231" y="379"/>
                    </a:lnTo>
                    <a:lnTo>
                      <a:pt x="196" y="376"/>
                    </a:lnTo>
                    <a:lnTo>
                      <a:pt x="164" y="370"/>
                    </a:lnTo>
                    <a:lnTo>
                      <a:pt x="142" y="357"/>
                    </a:lnTo>
                    <a:lnTo>
                      <a:pt x="133" y="351"/>
                    </a:lnTo>
                    <a:lnTo>
                      <a:pt x="123" y="344"/>
                    </a:lnTo>
                    <a:lnTo>
                      <a:pt x="123" y="344"/>
                    </a:lnTo>
                    <a:lnTo>
                      <a:pt x="92" y="338"/>
                    </a:lnTo>
                    <a:lnTo>
                      <a:pt x="63" y="325"/>
                    </a:lnTo>
                    <a:lnTo>
                      <a:pt x="54" y="319"/>
                    </a:lnTo>
                    <a:lnTo>
                      <a:pt x="44" y="313"/>
                    </a:lnTo>
                    <a:lnTo>
                      <a:pt x="41" y="303"/>
                    </a:lnTo>
                    <a:lnTo>
                      <a:pt x="38" y="297"/>
                    </a:lnTo>
                    <a:lnTo>
                      <a:pt x="38" y="297"/>
                    </a:lnTo>
                    <a:lnTo>
                      <a:pt x="41" y="287"/>
                    </a:lnTo>
                    <a:lnTo>
                      <a:pt x="41" y="287"/>
                    </a:lnTo>
                    <a:lnTo>
                      <a:pt x="22" y="272"/>
                    </a:lnTo>
                    <a:lnTo>
                      <a:pt x="10" y="256"/>
                    </a:lnTo>
                    <a:lnTo>
                      <a:pt x="3" y="234"/>
                    </a:lnTo>
                    <a:lnTo>
                      <a:pt x="0" y="215"/>
                    </a:lnTo>
                    <a:lnTo>
                      <a:pt x="0" y="215"/>
                    </a:lnTo>
                    <a:close/>
                  </a:path>
                </a:pathLst>
              </a:custGeom>
              <a:solidFill>
                <a:srgbClr val="ECA0A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345" name="Freeform 30"/>
              <p:cNvSpPr>
                <a:spLocks/>
              </p:cNvSpPr>
              <p:nvPr/>
            </p:nvSpPr>
            <p:spPr bwMode="auto">
              <a:xfrm>
                <a:off x="1617662" y="3378200"/>
                <a:ext cx="661988" cy="427038"/>
              </a:xfrm>
              <a:custGeom>
                <a:avLst/>
                <a:gdLst/>
                <a:ahLst/>
                <a:cxnLst>
                  <a:cxn ang="0">
                    <a:pos x="0" y="152"/>
                  </a:cxn>
                  <a:cxn ang="0">
                    <a:pos x="6" y="130"/>
                  </a:cxn>
                  <a:cxn ang="0">
                    <a:pos x="22" y="108"/>
                  </a:cxn>
                  <a:cxn ang="0">
                    <a:pos x="44" y="95"/>
                  </a:cxn>
                  <a:cxn ang="0">
                    <a:pos x="73" y="86"/>
                  </a:cxn>
                  <a:cxn ang="0">
                    <a:pos x="73" y="73"/>
                  </a:cxn>
                  <a:cxn ang="0">
                    <a:pos x="73" y="60"/>
                  </a:cxn>
                  <a:cxn ang="0">
                    <a:pos x="85" y="35"/>
                  </a:cxn>
                  <a:cxn ang="0">
                    <a:pos x="111" y="13"/>
                  </a:cxn>
                  <a:cxn ang="0">
                    <a:pos x="142" y="4"/>
                  </a:cxn>
                  <a:cxn ang="0">
                    <a:pos x="161" y="0"/>
                  </a:cxn>
                  <a:cxn ang="0">
                    <a:pos x="202" y="10"/>
                  </a:cxn>
                  <a:cxn ang="0">
                    <a:pos x="234" y="32"/>
                  </a:cxn>
                  <a:cxn ang="0">
                    <a:pos x="250" y="26"/>
                  </a:cxn>
                  <a:cxn ang="0">
                    <a:pos x="268" y="22"/>
                  </a:cxn>
                  <a:cxn ang="0">
                    <a:pos x="303" y="32"/>
                  </a:cxn>
                  <a:cxn ang="0">
                    <a:pos x="319" y="60"/>
                  </a:cxn>
                  <a:cxn ang="0">
                    <a:pos x="341" y="67"/>
                  </a:cxn>
                  <a:cxn ang="0">
                    <a:pos x="373" y="95"/>
                  </a:cxn>
                  <a:cxn ang="0">
                    <a:pos x="379" y="111"/>
                  </a:cxn>
                  <a:cxn ang="0">
                    <a:pos x="395" y="124"/>
                  </a:cxn>
                  <a:cxn ang="0">
                    <a:pos x="414" y="149"/>
                  </a:cxn>
                  <a:cxn ang="0">
                    <a:pos x="417" y="165"/>
                  </a:cxn>
                  <a:cxn ang="0">
                    <a:pos x="414" y="184"/>
                  </a:cxn>
                  <a:cxn ang="0">
                    <a:pos x="382" y="218"/>
                  </a:cxn>
                  <a:cxn ang="0">
                    <a:pos x="360" y="231"/>
                  </a:cxn>
                  <a:cxn ang="0">
                    <a:pos x="351" y="244"/>
                  </a:cxn>
                  <a:cxn ang="0">
                    <a:pos x="306" y="259"/>
                  </a:cxn>
                  <a:cxn ang="0">
                    <a:pos x="275" y="263"/>
                  </a:cxn>
                  <a:cxn ang="0">
                    <a:pos x="221" y="256"/>
                  </a:cxn>
                  <a:cxn ang="0">
                    <a:pos x="196" y="266"/>
                  </a:cxn>
                  <a:cxn ang="0">
                    <a:pos x="161" y="269"/>
                  </a:cxn>
                  <a:cxn ang="0">
                    <a:pos x="117" y="259"/>
                  </a:cxn>
                  <a:cxn ang="0">
                    <a:pos x="88" y="244"/>
                  </a:cxn>
                  <a:cxn ang="0">
                    <a:pos x="63" y="240"/>
                  </a:cxn>
                  <a:cxn ang="0">
                    <a:pos x="32" y="222"/>
                  </a:cxn>
                  <a:cxn ang="0">
                    <a:pos x="28" y="209"/>
                  </a:cxn>
                  <a:cxn ang="0">
                    <a:pos x="28" y="203"/>
                  </a:cxn>
                  <a:cxn ang="0">
                    <a:pos x="16" y="193"/>
                  </a:cxn>
                  <a:cxn ang="0">
                    <a:pos x="3" y="168"/>
                  </a:cxn>
                  <a:cxn ang="0">
                    <a:pos x="0" y="152"/>
                  </a:cxn>
                </a:cxnLst>
                <a:rect l="0" t="0" r="r" b="b"/>
                <a:pathLst>
                  <a:path w="417" h="269">
                    <a:moveTo>
                      <a:pt x="0" y="152"/>
                    </a:moveTo>
                    <a:lnTo>
                      <a:pt x="0" y="152"/>
                    </a:lnTo>
                    <a:lnTo>
                      <a:pt x="0" y="139"/>
                    </a:lnTo>
                    <a:lnTo>
                      <a:pt x="6" y="130"/>
                    </a:lnTo>
                    <a:lnTo>
                      <a:pt x="13" y="117"/>
                    </a:lnTo>
                    <a:lnTo>
                      <a:pt x="22" y="108"/>
                    </a:lnTo>
                    <a:lnTo>
                      <a:pt x="32" y="101"/>
                    </a:lnTo>
                    <a:lnTo>
                      <a:pt x="44" y="95"/>
                    </a:lnTo>
                    <a:lnTo>
                      <a:pt x="57" y="89"/>
                    </a:lnTo>
                    <a:lnTo>
                      <a:pt x="73" y="86"/>
                    </a:lnTo>
                    <a:lnTo>
                      <a:pt x="73" y="86"/>
                    </a:lnTo>
                    <a:lnTo>
                      <a:pt x="73" y="73"/>
                    </a:lnTo>
                    <a:lnTo>
                      <a:pt x="73" y="73"/>
                    </a:lnTo>
                    <a:lnTo>
                      <a:pt x="73" y="60"/>
                    </a:lnTo>
                    <a:lnTo>
                      <a:pt x="79" y="45"/>
                    </a:lnTo>
                    <a:lnTo>
                      <a:pt x="85" y="35"/>
                    </a:lnTo>
                    <a:lnTo>
                      <a:pt x="98" y="22"/>
                    </a:lnTo>
                    <a:lnTo>
                      <a:pt x="111" y="13"/>
                    </a:lnTo>
                    <a:lnTo>
                      <a:pt x="126" y="7"/>
                    </a:lnTo>
                    <a:lnTo>
                      <a:pt x="142" y="4"/>
                    </a:lnTo>
                    <a:lnTo>
                      <a:pt x="161" y="0"/>
                    </a:lnTo>
                    <a:lnTo>
                      <a:pt x="161" y="0"/>
                    </a:lnTo>
                    <a:lnTo>
                      <a:pt x="183" y="4"/>
                    </a:lnTo>
                    <a:lnTo>
                      <a:pt x="202" y="10"/>
                    </a:lnTo>
                    <a:lnTo>
                      <a:pt x="218" y="19"/>
                    </a:lnTo>
                    <a:lnTo>
                      <a:pt x="234" y="32"/>
                    </a:lnTo>
                    <a:lnTo>
                      <a:pt x="234" y="32"/>
                    </a:lnTo>
                    <a:lnTo>
                      <a:pt x="250" y="26"/>
                    </a:lnTo>
                    <a:lnTo>
                      <a:pt x="268" y="22"/>
                    </a:lnTo>
                    <a:lnTo>
                      <a:pt x="268" y="22"/>
                    </a:lnTo>
                    <a:lnTo>
                      <a:pt x="287" y="26"/>
                    </a:lnTo>
                    <a:lnTo>
                      <a:pt x="303" y="32"/>
                    </a:lnTo>
                    <a:lnTo>
                      <a:pt x="316" y="45"/>
                    </a:lnTo>
                    <a:lnTo>
                      <a:pt x="319" y="60"/>
                    </a:lnTo>
                    <a:lnTo>
                      <a:pt x="319" y="60"/>
                    </a:lnTo>
                    <a:lnTo>
                      <a:pt x="341" y="67"/>
                    </a:lnTo>
                    <a:lnTo>
                      <a:pt x="360" y="79"/>
                    </a:lnTo>
                    <a:lnTo>
                      <a:pt x="373" y="95"/>
                    </a:lnTo>
                    <a:lnTo>
                      <a:pt x="379" y="101"/>
                    </a:lnTo>
                    <a:lnTo>
                      <a:pt x="379" y="111"/>
                    </a:lnTo>
                    <a:lnTo>
                      <a:pt x="379" y="111"/>
                    </a:lnTo>
                    <a:lnTo>
                      <a:pt x="395" y="124"/>
                    </a:lnTo>
                    <a:lnTo>
                      <a:pt x="407" y="136"/>
                    </a:lnTo>
                    <a:lnTo>
                      <a:pt x="414" y="149"/>
                    </a:lnTo>
                    <a:lnTo>
                      <a:pt x="417" y="165"/>
                    </a:lnTo>
                    <a:lnTo>
                      <a:pt x="417" y="165"/>
                    </a:lnTo>
                    <a:lnTo>
                      <a:pt x="417" y="174"/>
                    </a:lnTo>
                    <a:lnTo>
                      <a:pt x="414" y="184"/>
                    </a:lnTo>
                    <a:lnTo>
                      <a:pt x="401" y="203"/>
                    </a:lnTo>
                    <a:lnTo>
                      <a:pt x="382" y="218"/>
                    </a:lnTo>
                    <a:lnTo>
                      <a:pt x="360" y="231"/>
                    </a:lnTo>
                    <a:lnTo>
                      <a:pt x="360" y="231"/>
                    </a:lnTo>
                    <a:lnTo>
                      <a:pt x="357" y="237"/>
                    </a:lnTo>
                    <a:lnTo>
                      <a:pt x="351" y="244"/>
                    </a:lnTo>
                    <a:lnTo>
                      <a:pt x="332" y="253"/>
                    </a:lnTo>
                    <a:lnTo>
                      <a:pt x="306" y="259"/>
                    </a:lnTo>
                    <a:lnTo>
                      <a:pt x="275" y="263"/>
                    </a:lnTo>
                    <a:lnTo>
                      <a:pt x="275" y="263"/>
                    </a:lnTo>
                    <a:lnTo>
                      <a:pt x="246" y="259"/>
                    </a:lnTo>
                    <a:lnTo>
                      <a:pt x="221" y="256"/>
                    </a:lnTo>
                    <a:lnTo>
                      <a:pt x="221" y="256"/>
                    </a:lnTo>
                    <a:lnTo>
                      <a:pt x="196" y="266"/>
                    </a:lnTo>
                    <a:lnTo>
                      <a:pt x="161" y="269"/>
                    </a:lnTo>
                    <a:lnTo>
                      <a:pt x="161" y="269"/>
                    </a:lnTo>
                    <a:lnTo>
                      <a:pt x="139" y="266"/>
                    </a:lnTo>
                    <a:lnTo>
                      <a:pt x="117" y="259"/>
                    </a:lnTo>
                    <a:lnTo>
                      <a:pt x="98" y="253"/>
                    </a:lnTo>
                    <a:lnTo>
                      <a:pt x="88" y="244"/>
                    </a:lnTo>
                    <a:lnTo>
                      <a:pt x="88" y="244"/>
                    </a:lnTo>
                    <a:lnTo>
                      <a:pt x="63" y="240"/>
                    </a:lnTo>
                    <a:lnTo>
                      <a:pt x="44" y="231"/>
                    </a:lnTo>
                    <a:lnTo>
                      <a:pt x="32" y="222"/>
                    </a:lnTo>
                    <a:lnTo>
                      <a:pt x="28" y="215"/>
                    </a:lnTo>
                    <a:lnTo>
                      <a:pt x="28" y="209"/>
                    </a:lnTo>
                    <a:lnTo>
                      <a:pt x="28" y="209"/>
                    </a:lnTo>
                    <a:lnTo>
                      <a:pt x="28" y="203"/>
                    </a:lnTo>
                    <a:lnTo>
                      <a:pt x="28" y="203"/>
                    </a:lnTo>
                    <a:lnTo>
                      <a:pt x="16" y="193"/>
                    </a:lnTo>
                    <a:lnTo>
                      <a:pt x="6" y="180"/>
                    </a:lnTo>
                    <a:lnTo>
                      <a:pt x="3" y="168"/>
                    </a:lnTo>
                    <a:lnTo>
                      <a:pt x="0" y="152"/>
                    </a:lnTo>
                    <a:lnTo>
                      <a:pt x="0" y="152"/>
                    </a:lnTo>
                    <a:close/>
                  </a:path>
                </a:pathLst>
              </a:custGeom>
              <a:solidFill>
                <a:srgbClr val="F5D0D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346" name="Freeform 31"/>
              <p:cNvSpPr>
                <a:spLocks noEditPoints="1"/>
              </p:cNvSpPr>
              <p:nvPr/>
            </p:nvSpPr>
            <p:spPr bwMode="auto">
              <a:xfrm>
                <a:off x="1703387" y="3463925"/>
                <a:ext cx="406400" cy="315913"/>
              </a:xfrm>
              <a:custGeom>
                <a:avLst/>
                <a:gdLst/>
                <a:ahLst/>
                <a:cxnLst>
                  <a:cxn ang="0">
                    <a:pos x="12" y="199"/>
                  </a:cxn>
                  <a:cxn ang="0">
                    <a:pos x="3" y="177"/>
                  </a:cxn>
                  <a:cxn ang="0">
                    <a:pos x="0" y="158"/>
                  </a:cxn>
                  <a:cxn ang="0">
                    <a:pos x="3" y="142"/>
                  </a:cxn>
                  <a:cxn ang="0">
                    <a:pos x="19" y="123"/>
                  </a:cxn>
                  <a:cxn ang="0">
                    <a:pos x="31" y="114"/>
                  </a:cxn>
                  <a:cxn ang="0">
                    <a:pos x="53" y="108"/>
                  </a:cxn>
                  <a:cxn ang="0">
                    <a:pos x="135" y="95"/>
                  </a:cxn>
                  <a:cxn ang="0">
                    <a:pos x="135" y="95"/>
                  </a:cxn>
                  <a:cxn ang="0">
                    <a:pos x="192" y="85"/>
                  </a:cxn>
                  <a:cxn ang="0">
                    <a:pos x="227" y="66"/>
                  </a:cxn>
                  <a:cxn ang="0">
                    <a:pos x="243" y="51"/>
                  </a:cxn>
                  <a:cxn ang="0">
                    <a:pos x="246" y="41"/>
                  </a:cxn>
                  <a:cxn ang="0">
                    <a:pos x="243" y="35"/>
                  </a:cxn>
                  <a:cxn ang="0">
                    <a:pos x="230" y="19"/>
                  </a:cxn>
                  <a:cxn ang="0">
                    <a:pos x="230" y="19"/>
                  </a:cxn>
                  <a:cxn ang="0">
                    <a:pos x="202" y="10"/>
                  </a:cxn>
                  <a:cxn ang="0">
                    <a:pos x="202" y="10"/>
                  </a:cxn>
                  <a:cxn ang="0">
                    <a:pos x="177" y="19"/>
                  </a:cxn>
                  <a:cxn ang="0">
                    <a:pos x="167" y="32"/>
                  </a:cxn>
                  <a:cxn ang="0">
                    <a:pos x="164" y="29"/>
                  </a:cxn>
                  <a:cxn ang="0">
                    <a:pos x="167" y="19"/>
                  </a:cxn>
                  <a:cxn ang="0">
                    <a:pos x="177" y="6"/>
                  </a:cxn>
                  <a:cxn ang="0">
                    <a:pos x="177" y="6"/>
                  </a:cxn>
                  <a:cxn ang="0">
                    <a:pos x="202" y="0"/>
                  </a:cxn>
                  <a:cxn ang="0">
                    <a:pos x="202" y="0"/>
                  </a:cxn>
                  <a:cxn ang="0">
                    <a:pos x="237" y="10"/>
                  </a:cxn>
                  <a:cxn ang="0">
                    <a:pos x="249" y="22"/>
                  </a:cxn>
                  <a:cxn ang="0">
                    <a:pos x="256" y="41"/>
                  </a:cxn>
                  <a:cxn ang="0">
                    <a:pos x="256" y="41"/>
                  </a:cxn>
                  <a:cxn ang="0">
                    <a:pos x="252" y="63"/>
                  </a:cxn>
                  <a:cxn ang="0">
                    <a:pos x="227" y="89"/>
                  </a:cxn>
                  <a:cxn ang="0">
                    <a:pos x="214" y="95"/>
                  </a:cxn>
                  <a:cxn ang="0">
                    <a:pos x="170" y="104"/>
                  </a:cxn>
                  <a:cxn ang="0">
                    <a:pos x="101" y="111"/>
                  </a:cxn>
                  <a:cxn ang="0">
                    <a:pos x="66" y="117"/>
                  </a:cxn>
                  <a:cxn ang="0">
                    <a:pos x="34" y="123"/>
                  </a:cxn>
                  <a:cxn ang="0">
                    <a:pos x="25" y="130"/>
                  </a:cxn>
                  <a:cxn ang="0">
                    <a:pos x="12" y="149"/>
                  </a:cxn>
                  <a:cxn ang="0">
                    <a:pos x="9" y="158"/>
                  </a:cxn>
                  <a:cxn ang="0">
                    <a:pos x="12" y="199"/>
                  </a:cxn>
                  <a:cxn ang="0">
                    <a:pos x="167" y="22"/>
                  </a:cxn>
                  <a:cxn ang="0">
                    <a:pos x="167" y="22"/>
                  </a:cxn>
                  <a:cxn ang="0">
                    <a:pos x="167" y="22"/>
                  </a:cxn>
                </a:cxnLst>
                <a:rect l="0" t="0" r="r" b="b"/>
                <a:pathLst>
                  <a:path w="256" h="199">
                    <a:moveTo>
                      <a:pt x="12" y="199"/>
                    </a:moveTo>
                    <a:lnTo>
                      <a:pt x="12" y="199"/>
                    </a:lnTo>
                    <a:lnTo>
                      <a:pt x="12" y="199"/>
                    </a:lnTo>
                    <a:lnTo>
                      <a:pt x="3" y="177"/>
                    </a:lnTo>
                    <a:lnTo>
                      <a:pt x="0" y="158"/>
                    </a:lnTo>
                    <a:lnTo>
                      <a:pt x="0" y="158"/>
                    </a:lnTo>
                    <a:lnTo>
                      <a:pt x="0" y="158"/>
                    </a:lnTo>
                    <a:lnTo>
                      <a:pt x="3" y="142"/>
                    </a:lnTo>
                    <a:lnTo>
                      <a:pt x="9" y="133"/>
                    </a:lnTo>
                    <a:lnTo>
                      <a:pt x="19" y="123"/>
                    </a:lnTo>
                    <a:lnTo>
                      <a:pt x="31" y="114"/>
                    </a:lnTo>
                    <a:lnTo>
                      <a:pt x="31" y="114"/>
                    </a:lnTo>
                    <a:lnTo>
                      <a:pt x="31" y="114"/>
                    </a:lnTo>
                    <a:lnTo>
                      <a:pt x="53" y="108"/>
                    </a:lnTo>
                    <a:lnTo>
                      <a:pt x="79" y="101"/>
                    </a:lnTo>
                    <a:lnTo>
                      <a:pt x="135" y="95"/>
                    </a:lnTo>
                    <a:lnTo>
                      <a:pt x="135" y="95"/>
                    </a:lnTo>
                    <a:lnTo>
                      <a:pt x="135" y="95"/>
                    </a:lnTo>
                    <a:lnTo>
                      <a:pt x="167" y="92"/>
                    </a:lnTo>
                    <a:lnTo>
                      <a:pt x="192" y="85"/>
                    </a:lnTo>
                    <a:lnTo>
                      <a:pt x="214" y="76"/>
                    </a:lnTo>
                    <a:lnTo>
                      <a:pt x="227" y="66"/>
                    </a:lnTo>
                    <a:lnTo>
                      <a:pt x="237" y="60"/>
                    </a:lnTo>
                    <a:lnTo>
                      <a:pt x="243" y="51"/>
                    </a:lnTo>
                    <a:lnTo>
                      <a:pt x="246" y="41"/>
                    </a:lnTo>
                    <a:lnTo>
                      <a:pt x="246" y="41"/>
                    </a:lnTo>
                    <a:lnTo>
                      <a:pt x="246" y="41"/>
                    </a:lnTo>
                    <a:lnTo>
                      <a:pt x="243" y="35"/>
                    </a:lnTo>
                    <a:lnTo>
                      <a:pt x="240" y="29"/>
                    </a:lnTo>
                    <a:lnTo>
                      <a:pt x="230" y="19"/>
                    </a:lnTo>
                    <a:lnTo>
                      <a:pt x="230" y="19"/>
                    </a:lnTo>
                    <a:lnTo>
                      <a:pt x="230" y="19"/>
                    </a:lnTo>
                    <a:lnTo>
                      <a:pt x="218" y="13"/>
                    </a:lnTo>
                    <a:lnTo>
                      <a:pt x="202" y="10"/>
                    </a:lnTo>
                    <a:lnTo>
                      <a:pt x="202" y="10"/>
                    </a:lnTo>
                    <a:lnTo>
                      <a:pt x="202" y="10"/>
                    </a:lnTo>
                    <a:lnTo>
                      <a:pt x="189" y="13"/>
                    </a:lnTo>
                    <a:lnTo>
                      <a:pt x="177" y="19"/>
                    </a:lnTo>
                    <a:lnTo>
                      <a:pt x="167" y="32"/>
                    </a:lnTo>
                    <a:lnTo>
                      <a:pt x="167" y="32"/>
                    </a:lnTo>
                    <a:lnTo>
                      <a:pt x="167" y="32"/>
                    </a:lnTo>
                    <a:lnTo>
                      <a:pt x="164" y="29"/>
                    </a:lnTo>
                    <a:lnTo>
                      <a:pt x="164" y="29"/>
                    </a:lnTo>
                    <a:lnTo>
                      <a:pt x="167" y="19"/>
                    </a:lnTo>
                    <a:lnTo>
                      <a:pt x="173" y="10"/>
                    </a:lnTo>
                    <a:lnTo>
                      <a:pt x="177" y="6"/>
                    </a:lnTo>
                    <a:lnTo>
                      <a:pt x="177" y="6"/>
                    </a:lnTo>
                    <a:lnTo>
                      <a:pt x="177" y="6"/>
                    </a:lnTo>
                    <a:lnTo>
                      <a:pt x="189" y="0"/>
                    </a:lnTo>
                    <a:lnTo>
                      <a:pt x="202" y="0"/>
                    </a:lnTo>
                    <a:lnTo>
                      <a:pt x="202" y="0"/>
                    </a:lnTo>
                    <a:lnTo>
                      <a:pt x="202" y="0"/>
                    </a:lnTo>
                    <a:lnTo>
                      <a:pt x="221" y="3"/>
                    </a:lnTo>
                    <a:lnTo>
                      <a:pt x="237" y="10"/>
                    </a:lnTo>
                    <a:lnTo>
                      <a:pt x="243" y="16"/>
                    </a:lnTo>
                    <a:lnTo>
                      <a:pt x="249" y="22"/>
                    </a:lnTo>
                    <a:lnTo>
                      <a:pt x="252" y="32"/>
                    </a:lnTo>
                    <a:lnTo>
                      <a:pt x="256" y="41"/>
                    </a:lnTo>
                    <a:lnTo>
                      <a:pt x="256" y="41"/>
                    </a:lnTo>
                    <a:lnTo>
                      <a:pt x="256" y="41"/>
                    </a:lnTo>
                    <a:lnTo>
                      <a:pt x="256" y="51"/>
                    </a:lnTo>
                    <a:lnTo>
                      <a:pt x="252" y="63"/>
                    </a:lnTo>
                    <a:lnTo>
                      <a:pt x="243" y="76"/>
                    </a:lnTo>
                    <a:lnTo>
                      <a:pt x="227" y="89"/>
                    </a:lnTo>
                    <a:lnTo>
                      <a:pt x="227" y="89"/>
                    </a:lnTo>
                    <a:lnTo>
                      <a:pt x="214" y="95"/>
                    </a:lnTo>
                    <a:lnTo>
                      <a:pt x="199" y="98"/>
                    </a:lnTo>
                    <a:lnTo>
                      <a:pt x="170" y="104"/>
                    </a:lnTo>
                    <a:lnTo>
                      <a:pt x="101" y="111"/>
                    </a:lnTo>
                    <a:lnTo>
                      <a:pt x="101" y="111"/>
                    </a:lnTo>
                    <a:lnTo>
                      <a:pt x="101" y="111"/>
                    </a:lnTo>
                    <a:lnTo>
                      <a:pt x="66" y="117"/>
                    </a:lnTo>
                    <a:lnTo>
                      <a:pt x="34" y="123"/>
                    </a:lnTo>
                    <a:lnTo>
                      <a:pt x="34" y="123"/>
                    </a:lnTo>
                    <a:lnTo>
                      <a:pt x="34" y="123"/>
                    </a:lnTo>
                    <a:lnTo>
                      <a:pt x="25" y="130"/>
                    </a:lnTo>
                    <a:lnTo>
                      <a:pt x="15" y="139"/>
                    </a:lnTo>
                    <a:lnTo>
                      <a:pt x="12" y="149"/>
                    </a:lnTo>
                    <a:lnTo>
                      <a:pt x="9" y="158"/>
                    </a:lnTo>
                    <a:lnTo>
                      <a:pt x="9" y="158"/>
                    </a:lnTo>
                    <a:lnTo>
                      <a:pt x="9" y="158"/>
                    </a:lnTo>
                    <a:lnTo>
                      <a:pt x="12" y="199"/>
                    </a:lnTo>
                    <a:lnTo>
                      <a:pt x="12" y="199"/>
                    </a:lnTo>
                    <a:close/>
                    <a:moveTo>
                      <a:pt x="167" y="22"/>
                    </a:moveTo>
                    <a:lnTo>
                      <a:pt x="167" y="22"/>
                    </a:lnTo>
                    <a:lnTo>
                      <a:pt x="167" y="22"/>
                    </a:lnTo>
                    <a:lnTo>
                      <a:pt x="167" y="22"/>
                    </a:lnTo>
                    <a:lnTo>
                      <a:pt x="167" y="22"/>
                    </a:lnTo>
                    <a:lnTo>
                      <a:pt x="167" y="2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347" name="Freeform 32"/>
              <p:cNvSpPr>
                <a:spLocks/>
              </p:cNvSpPr>
              <p:nvPr/>
            </p:nvSpPr>
            <p:spPr bwMode="auto">
              <a:xfrm>
                <a:off x="1617662" y="3856038"/>
                <a:ext cx="55563" cy="290513"/>
              </a:xfrm>
              <a:custGeom>
                <a:avLst/>
                <a:gdLst/>
                <a:ahLst/>
                <a:cxnLst>
                  <a:cxn ang="0">
                    <a:pos x="35" y="183"/>
                  </a:cxn>
                  <a:cxn ang="0">
                    <a:pos x="22" y="180"/>
                  </a:cxn>
                  <a:cxn ang="0">
                    <a:pos x="0" y="0"/>
                  </a:cxn>
                  <a:cxn ang="0">
                    <a:pos x="13" y="6"/>
                  </a:cxn>
                  <a:cxn ang="0">
                    <a:pos x="35" y="183"/>
                  </a:cxn>
                </a:cxnLst>
                <a:rect l="0" t="0" r="r" b="b"/>
                <a:pathLst>
                  <a:path w="35" h="183">
                    <a:moveTo>
                      <a:pt x="35" y="183"/>
                    </a:moveTo>
                    <a:lnTo>
                      <a:pt x="22" y="180"/>
                    </a:lnTo>
                    <a:lnTo>
                      <a:pt x="0" y="0"/>
                    </a:lnTo>
                    <a:lnTo>
                      <a:pt x="13" y="6"/>
                    </a:lnTo>
                    <a:lnTo>
                      <a:pt x="35" y="183"/>
                    </a:lnTo>
                    <a:close/>
                  </a:path>
                </a:pathLst>
              </a:custGeom>
              <a:solidFill>
                <a:srgbClr val="32744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348" name="Freeform 33"/>
              <p:cNvSpPr>
                <a:spLocks/>
              </p:cNvSpPr>
              <p:nvPr/>
            </p:nvSpPr>
            <p:spPr bwMode="auto">
              <a:xfrm>
                <a:off x="1722437" y="3890963"/>
                <a:ext cx="50800" cy="260350"/>
              </a:xfrm>
              <a:custGeom>
                <a:avLst/>
                <a:gdLst/>
                <a:ahLst/>
                <a:cxnLst>
                  <a:cxn ang="0">
                    <a:pos x="32" y="164"/>
                  </a:cxn>
                  <a:cxn ang="0">
                    <a:pos x="19" y="161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32" y="164"/>
                  </a:cxn>
                </a:cxnLst>
                <a:rect l="0" t="0" r="r" b="b"/>
                <a:pathLst>
                  <a:path w="32" h="164">
                    <a:moveTo>
                      <a:pt x="32" y="164"/>
                    </a:moveTo>
                    <a:lnTo>
                      <a:pt x="19" y="161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32" y="164"/>
                    </a:lnTo>
                    <a:close/>
                  </a:path>
                </a:pathLst>
              </a:custGeom>
              <a:solidFill>
                <a:srgbClr val="32744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349" name="Freeform 34"/>
              <p:cNvSpPr>
                <a:spLocks/>
              </p:cNvSpPr>
              <p:nvPr/>
            </p:nvSpPr>
            <p:spPr bwMode="auto">
              <a:xfrm>
                <a:off x="2043112" y="3619500"/>
                <a:ext cx="206375" cy="104775"/>
              </a:xfrm>
              <a:custGeom>
                <a:avLst/>
                <a:gdLst/>
                <a:ahLst/>
                <a:cxnLst>
                  <a:cxn ang="0">
                    <a:pos x="130" y="19"/>
                  </a:cxn>
                  <a:cxn ang="0">
                    <a:pos x="130" y="19"/>
                  </a:cxn>
                  <a:cxn ang="0">
                    <a:pos x="127" y="10"/>
                  </a:cxn>
                  <a:cxn ang="0">
                    <a:pos x="121" y="3"/>
                  </a:cxn>
                  <a:cxn ang="0">
                    <a:pos x="121" y="3"/>
                  </a:cxn>
                  <a:cxn ang="0">
                    <a:pos x="121" y="3"/>
                  </a:cxn>
                  <a:cxn ang="0">
                    <a:pos x="102" y="0"/>
                  </a:cxn>
                  <a:cxn ang="0">
                    <a:pos x="89" y="3"/>
                  </a:cxn>
                  <a:cxn ang="0">
                    <a:pos x="76" y="6"/>
                  </a:cxn>
                  <a:cxn ang="0">
                    <a:pos x="76" y="6"/>
                  </a:cxn>
                  <a:cxn ang="0">
                    <a:pos x="95" y="6"/>
                  </a:cxn>
                  <a:cxn ang="0">
                    <a:pos x="105" y="6"/>
                  </a:cxn>
                  <a:cxn ang="0">
                    <a:pos x="114" y="13"/>
                  </a:cxn>
                  <a:cxn ang="0">
                    <a:pos x="114" y="13"/>
                  </a:cxn>
                  <a:cxn ang="0">
                    <a:pos x="114" y="13"/>
                  </a:cxn>
                  <a:cxn ang="0">
                    <a:pos x="121" y="16"/>
                  </a:cxn>
                  <a:cxn ang="0">
                    <a:pos x="121" y="19"/>
                  </a:cxn>
                  <a:cxn ang="0">
                    <a:pos x="121" y="19"/>
                  </a:cxn>
                  <a:cxn ang="0">
                    <a:pos x="121" y="19"/>
                  </a:cxn>
                  <a:cxn ang="0">
                    <a:pos x="121" y="25"/>
                  </a:cxn>
                  <a:cxn ang="0">
                    <a:pos x="117" y="32"/>
                  </a:cxn>
                  <a:cxn ang="0">
                    <a:pos x="102" y="44"/>
                  </a:cxn>
                  <a:cxn ang="0">
                    <a:pos x="102" y="44"/>
                  </a:cxn>
                  <a:cxn ang="0">
                    <a:pos x="102" y="44"/>
                  </a:cxn>
                  <a:cxn ang="0">
                    <a:pos x="83" y="54"/>
                  </a:cxn>
                  <a:cxn ang="0">
                    <a:pos x="70" y="57"/>
                  </a:cxn>
                  <a:cxn ang="0">
                    <a:pos x="54" y="57"/>
                  </a:cxn>
                  <a:cxn ang="0">
                    <a:pos x="54" y="57"/>
                  </a:cxn>
                  <a:cxn ang="0">
                    <a:pos x="54" y="57"/>
                  </a:cxn>
                  <a:cxn ang="0">
                    <a:pos x="35" y="57"/>
                  </a:cxn>
                  <a:cxn ang="0">
                    <a:pos x="19" y="54"/>
                  </a:cxn>
                  <a:cxn ang="0">
                    <a:pos x="0" y="47"/>
                  </a:cxn>
                  <a:cxn ang="0">
                    <a:pos x="0" y="57"/>
                  </a:cxn>
                  <a:cxn ang="0">
                    <a:pos x="0" y="57"/>
                  </a:cxn>
                  <a:cxn ang="0">
                    <a:pos x="38" y="66"/>
                  </a:cxn>
                  <a:cxn ang="0">
                    <a:pos x="54" y="66"/>
                  </a:cxn>
                  <a:cxn ang="0">
                    <a:pos x="54" y="66"/>
                  </a:cxn>
                  <a:cxn ang="0">
                    <a:pos x="54" y="66"/>
                  </a:cxn>
                  <a:cxn ang="0">
                    <a:pos x="70" y="66"/>
                  </a:cxn>
                  <a:cxn ang="0">
                    <a:pos x="83" y="63"/>
                  </a:cxn>
                  <a:cxn ang="0">
                    <a:pos x="108" y="51"/>
                  </a:cxn>
                  <a:cxn ang="0">
                    <a:pos x="117" y="44"/>
                  </a:cxn>
                  <a:cxn ang="0">
                    <a:pos x="124" y="38"/>
                  </a:cxn>
                  <a:cxn ang="0">
                    <a:pos x="127" y="28"/>
                  </a:cxn>
                  <a:cxn ang="0">
                    <a:pos x="130" y="19"/>
                  </a:cxn>
                  <a:cxn ang="0">
                    <a:pos x="130" y="19"/>
                  </a:cxn>
                </a:cxnLst>
                <a:rect l="0" t="0" r="r" b="b"/>
                <a:pathLst>
                  <a:path w="130" h="66">
                    <a:moveTo>
                      <a:pt x="130" y="19"/>
                    </a:moveTo>
                    <a:lnTo>
                      <a:pt x="130" y="19"/>
                    </a:lnTo>
                    <a:lnTo>
                      <a:pt x="127" y="10"/>
                    </a:lnTo>
                    <a:lnTo>
                      <a:pt x="121" y="3"/>
                    </a:lnTo>
                    <a:lnTo>
                      <a:pt x="121" y="3"/>
                    </a:lnTo>
                    <a:lnTo>
                      <a:pt x="121" y="3"/>
                    </a:lnTo>
                    <a:lnTo>
                      <a:pt x="102" y="0"/>
                    </a:lnTo>
                    <a:lnTo>
                      <a:pt x="89" y="3"/>
                    </a:lnTo>
                    <a:lnTo>
                      <a:pt x="76" y="6"/>
                    </a:lnTo>
                    <a:lnTo>
                      <a:pt x="76" y="6"/>
                    </a:lnTo>
                    <a:lnTo>
                      <a:pt x="95" y="6"/>
                    </a:lnTo>
                    <a:lnTo>
                      <a:pt x="105" y="6"/>
                    </a:lnTo>
                    <a:lnTo>
                      <a:pt x="114" y="13"/>
                    </a:lnTo>
                    <a:lnTo>
                      <a:pt x="114" y="13"/>
                    </a:lnTo>
                    <a:lnTo>
                      <a:pt x="114" y="13"/>
                    </a:lnTo>
                    <a:lnTo>
                      <a:pt x="121" y="16"/>
                    </a:lnTo>
                    <a:lnTo>
                      <a:pt x="121" y="19"/>
                    </a:lnTo>
                    <a:lnTo>
                      <a:pt x="121" y="19"/>
                    </a:lnTo>
                    <a:lnTo>
                      <a:pt x="121" y="19"/>
                    </a:lnTo>
                    <a:lnTo>
                      <a:pt x="121" y="25"/>
                    </a:lnTo>
                    <a:lnTo>
                      <a:pt x="117" y="32"/>
                    </a:lnTo>
                    <a:lnTo>
                      <a:pt x="102" y="44"/>
                    </a:lnTo>
                    <a:lnTo>
                      <a:pt x="102" y="44"/>
                    </a:lnTo>
                    <a:lnTo>
                      <a:pt x="102" y="44"/>
                    </a:lnTo>
                    <a:lnTo>
                      <a:pt x="83" y="54"/>
                    </a:lnTo>
                    <a:lnTo>
                      <a:pt x="70" y="57"/>
                    </a:lnTo>
                    <a:lnTo>
                      <a:pt x="54" y="57"/>
                    </a:lnTo>
                    <a:lnTo>
                      <a:pt x="54" y="57"/>
                    </a:lnTo>
                    <a:lnTo>
                      <a:pt x="54" y="57"/>
                    </a:lnTo>
                    <a:lnTo>
                      <a:pt x="35" y="57"/>
                    </a:lnTo>
                    <a:lnTo>
                      <a:pt x="19" y="54"/>
                    </a:lnTo>
                    <a:lnTo>
                      <a:pt x="0" y="47"/>
                    </a:lnTo>
                    <a:lnTo>
                      <a:pt x="0" y="57"/>
                    </a:lnTo>
                    <a:lnTo>
                      <a:pt x="0" y="57"/>
                    </a:lnTo>
                    <a:lnTo>
                      <a:pt x="38" y="66"/>
                    </a:lnTo>
                    <a:lnTo>
                      <a:pt x="54" y="66"/>
                    </a:lnTo>
                    <a:lnTo>
                      <a:pt x="54" y="66"/>
                    </a:lnTo>
                    <a:lnTo>
                      <a:pt x="54" y="66"/>
                    </a:lnTo>
                    <a:lnTo>
                      <a:pt x="70" y="66"/>
                    </a:lnTo>
                    <a:lnTo>
                      <a:pt x="83" y="63"/>
                    </a:lnTo>
                    <a:lnTo>
                      <a:pt x="108" y="51"/>
                    </a:lnTo>
                    <a:lnTo>
                      <a:pt x="117" y="44"/>
                    </a:lnTo>
                    <a:lnTo>
                      <a:pt x="124" y="38"/>
                    </a:lnTo>
                    <a:lnTo>
                      <a:pt x="127" y="28"/>
                    </a:lnTo>
                    <a:lnTo>
                      <a:pt x="130" y="19"/>
                    </a:lnTo>
                    <a:lnTo>
                      <a:pt x="130" y="1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350" name="Freeform 35"/>
              <p:cNvSpPr>
                <a:spLocks/>
              </p:cNvSpPr>
              <p:nvPr/>
            </p:nvSpPr>
            <p:spPr bwMode="auto">
              <a:xfrm>
                <a:off x="1747837" y="3454400"/>
                <a:ext cx="185738" cy="134938"/>
              </a:xfrm>
              <a:custGeom>
                <a:avLst/>
                <a:gdLst/>
                <a:ahLst/>
                <a:cxnLst>
                  <a:cxn ang="0">
                    <a:pos x="0" y="72"/>
                  </a:cxn>
                  <a:cxn ang="0">
                    <a:pos x="0" y="72"/>
                  </a:cxn>
                  <a:cxn ang="0">
                    <a:pos x="3" y="79"/>
                  </a:cxn>
                  <a:cxn ang="0">
                    <a:pos x="16" y="85"/>
                  </a:cxn>
                  <a:cxn ang="0">
                    <a:pos x="16" y="85"/>
                  </a:cxn>
                  <a:cxn ang="0">
                    <a:pos x="16" y="85"/>
                  </a:cxn>
                  <a:cxn ang="0">
                    <a:pos x="32" y="82"/>
                  </a:cxn>
                  <a:cxn ang="0">
                    <a:pos x="44" y="76"/>
                  </a:cxn>
                  <a:cxn ang="0">
                    <a:pos x="54" y="69"/>
                  </a:cxn>
                  <a:cxn ang="0">
                    <a:pos x="54" y="69"/>
                  </a:cxn>
                  <a:cxn ang="0">
                    <a:pos x="38" y="76"/>
                  </a:cxn>
                  <a:cxn ang="0">
                    <a:pos x="25" y="76"/>
                  </a:cxn>
                  <a:cxn ang="0">
                    <a:pos x="16" y="76"/>
                  </a:cxn>
                  <a:cxn ang="0">
                    <a:pos x="16" y="76"/>
                  </a:cxn>
                  <a:cxn ang="0">
                    <a:pos x="16" y="76"/>
                  </a:cxn>
                  <a:cxn ang="0">
                    <a:pos x="10" y="72"/>
                  </a:cxn>
                  <a:cxn ang="0">
                    <a:pos x="10" y="69"/>
                  </a:cxn>
                  <a:cxn ang="0">
                    <a:pos x="10" y="69"/>
                  </a:cxn>
                  <a:cxn ang="0">
                    <a:pos x="10" y="69"/>
                  </a:cxn>
                  <a:cxn ang="0">
                    <a:pos x="6" y="63"/>
                  </a:cxn>
                  <a:cxn ang="0">
                    <a:pos x="10" y="57"/>
                  </a:cxn>
                  <a:cxn ang="0">
                    <a:pos x="19" y="41"/>
                  </a:cxn>
                  <a:cxn ang="0">
                    <a:pos x="19" y="41"/>
                  </a:cxn>
                  <a:cxn ang="0">
                    <a:pos x="19" y="41"/>
                  </a:cxn>
                  <a:cxn ang="0">
                    <a:pos x="38" y="25"/>
                  </a:cxn>
                  <a:cxn ang="0">
                    <a:pos x="47" y="19"/>
                  </a:cxn>
                  <a:cxn ang="0">
                    <a:pos x="60" y="16"/>
                  </a:cxn>
                  <a:cxn ang="0">
                    <a:pos x="60" y="16"/>
                  </a:cxn>
                  <a:cxn ang="0">
                    <a:pos x="60" y="16"/>
                  </a:cxn>
                  <a:cxn ang="0">
                    <a:pos x="79" y="12"/>
                  </a:cxn>
                  <a:cxn ang="0">
                    <a:pos x="98" y="9"/>
                  </a:cxn>
                  <a:cxn ang="0">
                    <a:pos x="117" y="9"/>
                  </a:cxn>
                  <a:cxn ang="0">
                    <a:pos x="114" y="0"/>
                  </a:cxn>
                  <a:cxn ang="0">
                    <a:pos x="114" y="0"/>
                  </a:cxn>
                  <a:cxn ang="0">
                    <a:pos x="73" y="3"/>
                  </a:cxn>
                  <a:cxn ang="0">
                    <a:pos x="60" y="6"/>
                  </a:cxn>
                  <a:cxn ang="0">
                    <a:pos x="60" y="6"/>
                  </a:cxn>
                  <a:cxn ang="0">
                    <a:pos x="60" y="6"/>
                  </a:cxn>
                  <a:cxn ang="0">
                    <a:pos x="44" y="9"/>
                  </a:cxn>
                  <a:cxn ang="0">
                    <a:pos x="32" y="19"/>
                  </a:cxn>
                  <a:cxn ang="0">
                    <a:pos x="13" y="35"/>
                  </a:cxn>
                  <a:cxn ang="0">
                    <a:pos x="6" y="44"/>
                  </a:cxn>
                  <a:cxn ang="0">
                    <a:pos x="0" y="53"/>
                  </a:cxn>
                  <a:cxn ang="0">
                    <a:pos x="0" y="63"/>
                  </a:cxn>
                  <a:cxn ang="0">
                    <a:pos x="0" y="72"/>
                  </a:cxn>
                  <a:cxn ang="0">
                    <a:pos x="0" y="72"/>
                  </a:cxn>
                </a:cxnLst>
                <a:rect l="0" t="0" r="r" b="b"/>
                <a:pathLst>
                  <a:path w="117" h="85">
                    <a:moveTo>
                      <a:pt x="0" y="72"/>
                    </a:moveTo>
                    <a:lnTo>
                      <a:pt x="0" y="72"/>
                    </a:lnTo>
                    <a:lnTo>
                      <a:pt x="3" y="79"/>
                    </a:lnTo>
                    <a:lnTo>
                      <a:pt x="16" y="85"/>
                    </a:lnTo>
                    <a:lnTo>
                      <a:pt x="16" y="85"/>
                    </a:lnTo>
                    <a:lnTo>
                      <a:pt x="16" y="85"/>
                    </a:lnTo>
                    <a:lnTo>
                      <a:pt x="32" y="82"/>
                    </a:lnTo>
                    <a:lnTo>
                      <a:pt x="44" y="76"/>
                    </a:lnTo>
                    <a:lnTo>
                      <a:pt x="54" y="69"/>
                    </a:lnTo>
                    <a:lnTo>
                      <a:pt x="54" y="69"/>
                    </a:lnTo>
                    <a:lnTo>
                      <a:pt x="38" y="76"/>
                    </a:lnTo>
                    <a:lnTo>
                      <a:pt x="25" y="76"/>
                    </a:lnTo>
                    <a:lnTo>
                      <a:pt x="16" y="76"/>
                    </a:lnTo>
                    <a:lnTo>
                      <a:pt x="16" y="76"/>
                    </a:lnTo>
                    <a:lnTo>
                      <a:pt x="16" y="76"/>
                    </a:lnTo>
                    <a:lnTo>
                      <a:pt x="10" y="72"/>
                    </a:lnTo>
                    <a:lnTo>
                      <a:pt x="10" y="69"/>
                    </a:lnTo>
                    <a:lnTo>
                      <a:pt x="10" y="69"/>
                    </a:lnTo>
                    <a:lnTo>
                      <a:pt x="10" y="69"/>
                    </a:lnTo>
                    <a:lnTo>
                      <a:pt x="6" y="63"/>
                    </a:lnTo>
                    <a:lnTo>
                      <a:pt x="10" y="57"/>
                    </a:lnTo>
                    <a:lnTo>
                      <a:pt x="19" y="41"/>
                    </a:lnTo>
                    <a:lnTo>
                      <a:pt x="19" y="41"/>
                    </a:lnTo>
                    <a:lnTo>
                      <a:pt x="19" y="41"/>
                    </a:lnTo>
                    <a:lnTo>
                      <a:pt x="38" y="25"/>
                    </a:lnTo>
                    <a:lnTo>
                      <a:pt x="47" y="19"/>
                    </a:lnTo>
                    <a:lnTo>
                      <a:pt x="60" y="16"/>
                    </a:lnTo>
                    <a:lnTo>
                      <a:pt x="60" y="16"/>
                    </a:lnTo>
                    <a:lnTo>
                      <a:pt x="60" y="16"/>
                    </a:lnTo>
                    <a:lnTo>
                      <a:pt x="79" y="12"/>
                    </a:lnTo>
                    <a:lnTo>
                      <a:pt x="98" y="9"/>
                    </a:lnTo>
                    <a:lnTo>
                      <a:pt x="117" y="9"/>
                    </a:lnTo>
                    <a:lnTo>
                      <a:pt x="114" y="0"/>
                    </a:lnTo>
                    <a:lnTo>
                      <a:pt x="114" y="0"/>
                    </a:lnTo>
                    <a:lnTo>
                      <a:pt x="73" y="3"/>
                    </a:lnTo>
                    <a:lnTo>
                      <a:pt x="60" y="6"/>
                    </a:lnTo>
                    <a:lnTo>
                      <a:pt x="60" y="6"/>
                    </a:lnTo>
                    <a:lnTo>
                      <a:pt x="60" y="6"/>
                    </a:lnTo>
                    <a:lnTo>
                      <a:pt x="44" y="9"/>
                    </a:lnTo>
                    <a:lnTo>
                      <a:pt x="32" y="19"/>
                    </a:lnTo>
                    <a:lnTo>
                      <a:pt x="13" y="35"/>
                    </a:lnTo>
                    <a:lnTo>
                      <a:pt x="6" y="44"/>
                    </a:lnTo>
                    <a:lnTo>
                      <a:pt x="0" y="53"/>
                    </a:lnTo>
                    <a:lnTo>
                      <a:pt x="0" y="63"/>
                    </a:lnTo>
                    <a:lnTo>
                      <a:pt x="0" y="72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905" name="Group 213"/>
            <p:cNvGrpSpPr/>
            <p:nvPr/>
          </p:nvGrpSpPr>
          <p:grpSpPr>
            <a:xfrm rot="21401930">
              <a:off x="58382" y="4438945"/>
              <a:ext cx="609599" cy="660400"/>
              <a:chOff x="3962400" y="457200"/>
              <a:chExt cx="1128713" cy="1117600"/>
            </a:xfrm>
          </p:grpSpPr>
          <p:sp>
            <p:nvSpPr>
              <p:cNvPr id="1336" name="Freeform 37"/>
              <p:cNvSpPr>
                <a:spLocks/>
              </p:cNvSpPr>
              <p:nvPr/>
            </p:nvSpPr>
            <p:spPr bwMode="auto">
              <a:xfrm>
                <a:off x="4092575" y="987425"/>
                <a:ext cx="812800" cy="587375"/>
              </a:xfrm>
              <a:custGeom>
                <a:avLst/>
                <a:gdLst/>
                <a:ahLst/>
                <a:cxnLst>
                  <a:cxn ang="0">
                    <a:pos x="57" y="332"/>
                  </a:cxn>
                  <a:cxn ang="0">
                    <a:pos x="57" y="332"/>
                  </a:cxn>
                  <a:cxn ang="0">
                    <a:pos x="73" y="339"/>
                  </a:cxn>
                  <a:cxn ang="0">
                    <a:pos x="111" y="351"/>
                  </a:cxn>
                  <a:cxn ang="0">
                    <a:pos x="143" y="357"/>
                  </a:cxn>
                  <a:cxn ang="0">
                    <a:pos x="177" y="364"/>
                  </a:cxn>
                  <a:cxn ang="0">
                    <a:pos x="215" y="367"/>
                  </a:cxn>
                  <a:cxn ang="0">
                    <a:pos x="263" y="370"/>
                  </a:cxn>
                  <a:cxn ang="0">
                    <a:pos x="263" y="370"/>
                  </a:cxn>
                  <a:cxn ang="0">
                    <a:pos x="307" y="367"/>
                  </a:cxn>
                  <a:cxn ang="0">
                    <a:pos x="345" y="364"/>
                  </a:cxn>
                  <a:cxn ang="0">
                    <a:pos x="380" y="357"/>
                  </a:cxn>
                  <a:cxn ang="0">
                    <a:pos x="408" y="348"/>
                  </a:cxn>
                  <a:cxn ang="0">
                    <a:pos x="446" y="335"/>
                  </a:cxn>
                  <a:cxn ang="0">
                    <a:pos x="459" y="329"/>
                  </a:cxn>
                  <a:cxn ang="0">
                    <a:pos x="512" y="0"/>
                  </a:cxn>
                  <a:cxn ang="0">
                    <a:pos x="0" y="0"/>
                  </a:cxn>
                  <a:cxn ang="0">
                    <a:pos x="57" y="332"/>
                  </a:cxn>
                </a:cxnLst>
                <a:rect l="0" t="0" r="r" b="b"/>
                <a:pathLst>
                  <a:path w="512" h="370">
                    <a:moveTo>
                      <a:pt x="57" y="332"/>
                    </a:moveTo>
                    <a:lnTo>
                      <a:pt x="57" y="332"/>
                    </a:lnTo>
                    <a:lnTo>
                      <a:pt x="73" y="339"/>
                    </a:lnTo>
                    <a:lnTo>
                      <a:pt x="111" y="351"/>
                    </a:lnTo>
                    <a:lnTo>
                      <a:pt x="143" y="357"/>
                    </a:lnTo>
                    <a:lnTo>
                      <a:pt x="177" y="364"/>
                    </a:lnTo>
                    <a:lnTo>
                      <a:pt x="215" y="367"/>
                    </a:lnTo>
                    <a:lnTo>
                      <a:pt x="263" y="370"/>
                    </a:lnTo>
                    <a:lnTo>
                      <a:pt x="263" y="370"/>
                    </a:lnTo>
                    <a:lnTo>
                      <a:pt x="307" y="367"/>
                    </a:lnTo>
                    <a:lnTo>
                      <a:pt x="345" y="364"/>
                    </a:lnTo>
                    <a:lnTo>
                      <a:pt x="380" y="357"/>
                    </a:lnTo>
                    <a:lnTo>
                      <a:pt x="408" y="348"/>
                    </a:lnTo>
                    <a:lnTo>
                      <a:pt x="446" y="335"/>
                    </a:lnTo>
                    <a:lnTo>
                      <a:pt x="459" y="329"/>
                    </a:lnTo>
                    <a:lnTo>
                      <a:pt x="512" y="0"/>
                    </a:lnTo>
                    <a:lnTo>
                      <a:pt x="0" y="0"/>
                    </a:lnTo>
                    <a:lnTo>
                      <a:pt x="57" y="332"/>
                    </a:lnTo>
                    <a:close/>
                  </a:path>
                </a:pathLst>
              </a:custGeom>
              <a:solidFill>
                <a:srgbClr val="933E6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337" name="Freeform 38"/>
              <p:cNvSpPr>
                <a:spLocks/>
              </p:cNvSpPr>
              <p:nvPr/>
            </p:nvSpPr>
            <p:spPr bwMode="auto">
              <a:xfrm>
                <a:off x="3962400" y="457200"/>
                <a:ext cx="1128713" cy="715963"/>
              </a:xfrm>
              <a:custGeom>
                <a:avLst/>
                <a:gdLst/>
                <a:ahLst/>
                <a:cxnLst>
                  <a:cxn ang="0">
                    <a:pos x="0" y="255"/>
                  </a:cxn>
                  <a:cxn ang="0">
                    <a:pos x="10" y="218"/>
                  </a:cxn>
                  <a:cxn ang="0">
                    <a:pos x="38" y="183"/>
                  </a:cxn>
                  <a:cxn ang="0">
                    <a:pos x="76" y="157"/>
                  </a:cxn>
                  <a:cxn ang="0">
                    <a:pos x="127" y="142"/>
                  </a:cxn>
                  <a:cxn ang="0">
                    <a:pos x="124" y="123"/>
                  </a:cxn>
                  <a:cxn ang="0">
                    <a:pos x="127" y="97"/>
                  </a:cxn>
                  <a:cxn ang="0">
                    <a:pos x="149" y="53"/>
                  </a:cxn>
                  <a:cxn ang="0">
                    <a:pos x="190" y="22"/>
                  </a:cxn>
                  <a:cxn ang="0">
                    <a:pos x="244" y="3"/>
                  </a:cxn>
                  <a:cxn ang="0">
                    <a:pos x="275" y="0"/>
                  </a:cxn>
                  <a:cxn ang="0">
                    <a:pos x="313" y="3"/>
                  </a:cxn>
                  <a:cxn ang="0">
                    <a:pos x="373" y="31"/>
                  </a:cxn>
                  <a:cxn ang="0">
                    <a:pos x="398" y="53"/>
                  </a:cxn>
                  <a:cxn ang="0">
                    <a:pos x="424" y="41"/>
                  </a:cxn>
                  <a:cxn ang="0">
                    <a:pos x="458" y="34"/>
                  </a:cxn>
                  <a:cxn ang="0">
                    <a:pos x="474" y="37"/>
                  </a:cxn>
                  <a:cxn ang="0">
                    <a:pos x="506" y="47"/>
                  </a:cxn>
                  <a:cxn ang="0">
                    <a:pos x="528" y="63"/>
                  </a:cxn>
                  <a:cxn ang="0">
                    <a:pos x="544" y="85"/>
                  </a:cxn>
                  <a:cxn ang="0">
                    <a:pos x="544" y="97"/>
                  </a:cxn>
                  <a:cxn ang="0">
                    <a:pos x="585" y="110"/>
                  </a:cxn>
                  <a:cxn ang="0">
                    <a:pos x="616" y="132"/>
                  </a:cxn>
                  <a:cxn ang="0">
                    <a:pos x="638" y="157"/>
                  </a:cxn>
                  <a:cxn ang="0">
                    <a:pos x="648" y="186"/>
                  </a:cxn>
                  <a:cxn ang="0">
                    <a:pos x="673" y="205"/>
                  </a:cxn>
                  <a:cxn ang="0">
                    <a:pos x="702" y="240"/>
                  </a:cxn>
                  <a:cxn ang="0">
                    <a:pos x="711" y="265"/>
                  </a:cxn>
                  <a:cxn ang="0">
                    <a:pos x="711" y="278"/>
                  </a:cxn>
                  <a:cxn ang="0">
                    <a:pos x="705" y="309"/>
                  </a:cxn>
                  <a:cxn ang="0">
                    <a:pos x="683" y="341"/>
                  </a:cxn>
                  <a:cxn ang="0">
                    <a:pos x="654" y="366"/>
                  </a:cxn>
                  <a:cxn ang="0">
                    <a:pos x="610" y="388"/>
                  </a:cxn>
                  <a:cxn ang="0">
                    <a:pos x="607" y="401"/>
                  </a:cxn>
                  <a:cxn ang="0">
                    <a:pos x="585" y="420"/>
                  </a:cxn>
                  <a:cxn ang="0">
                    <a:pos x="547" y="432"/>
                  </a:cxn>
                  <a:cxn ang="0">
                    <a:pos x="496" y="442"/>
                  </a:cxn>
                  <a:cxn ang="0">
                    <a:pos x="468" y="442"/>
                  </a:cxn>
                  <a:cxn ang="0">
                    <a:pos x="379" y="429"/>
                  </a:cxn>
                  <a:cxn ang="0">
                    <a:pos x="357" y="439"/>
                  </a:cxn>
                  <a:cxn ang="0">
                    <a:pos x="307" y="448"/>
                  </a:cxn>
                  <a:cxn ang="0">
                    <a:pos x="278" y="451"/>
                  </a:cxn>
                  <a:cxn ang="0">
                    <a:pos x="199" y="439"/>
                  </a:cxn>
                  <a:cxn ang="0">
                    <a:pos x="161" y="420"/>
                  </a:cxn>
                  <a:cxn ang="0">
                    <a:pos x="152" y="410"/>
                  </a:cxn>
                  <a:cxn ang="0">
                    <a:pos x="92" y="398"/>
                  </a:cxn>
                  <a:cxn ang="0">
                    <a:pos x="67" y="382"/>
                  </a:cxn>
                  <a:cxn ang="0">
                    <a:pos x="51" y="363"/>
                  </a:cxn>
                  <a:cxn ang="0">
                    <a:pos x="48" y="353"/>
                  </a:cxn>
                  <a:cxn ang="0">
                    <a:pos x="51" y="341"/>
                  </a:cxn>
                  <a:cxn ang="0">
                    <a:pos x="16" y="303"/>
                  </a:cxn>
                  <a:cxn ang="0">
                    <a:pos x="0" y="255"/>
                  </a:cxn>
                </a:cxnLst>
                <a:rect l="0" t="0" r="r" b="b"/>
                <a:pathLst>
                  <a:path w="711" h="451">
                    <a:moveTo>
                      <a:pt x="0" y="255"/>
                    </a:moveTo>
                    <a:lnTo>
                      <a:pt x="0" y="255"/>
                    </a:lnTo>
                    <a:lnTo>
                      <a:pt x="3" y="236"/>
                    </a:lnTo>
                    <a:lnTo>
                      <a:pt x="10" y="218"/>
                    </a:lnTo>
                    <a:lnTo>
                      <a:pt x="22" y="199"/>
                    </a:lnTo>
                    <a:lnTo>
                      <a:pt x="38" y="183"/>
                    </a:lnTo>
                    <a:lnTo>
                      <a:pt x="54" y="167"/>
                    </a:lnTo>
                    <a:lnTo>
                      <a:pt x="76" y="157"/>
                    </a:lnTo>
                    <a:lnTo>
                      <a:pt x="101" y="148"/>
                    </a:lnTo>
                    <a:lnTo>
                      <a:pt x="127" y="142"/>
                    </a:lnTo>
                    <a:lnTo>
                      <a:pt x="127" y="142"/>
                    </a:lnTo>
                    <a:lnTo>
                      <a:pt x="124" y="123"/>
                    </a:lnTo>
                    <a:lnTo>
                      <a:pt x="124" y="123"/>
                    </a:lnTo>
                    <a:lnTo>
                      <a:pt x="127" y="97"/>
                    </a:lnTo>
                    <a:lnTo>
                      <a:pt x="136" y="75"/>
                    </a:lnTo>
                    <a:lnTo>
                      <a:pt x="149" y="53"/>
                    </a:lnTo>
                    <a:lnTo>
                      <a:pt x="168" y="34"/>
                    </a:lnTo>
                    <a:lnTo>
                      <a:pt x="190" y="22"/>
                    </a:lnTo>
                    <a:lnTo>
                      <a:pt x="215" y="9"/>
                    </a:lnTo>
                    <a:lnTo>
                      <a:pt x="244" y="3"/>
                    </a:lnTo>
                    <a:lnTo>
                      <a:pt x="275" y="0"/>
                    </a:lnTo>
                    <a:lnTo>
                      <a:pt x="275" y="0"/>
                    </a:lnTo>
                    <a:lnTo>
                      <a:pt x="294" y="0"/>
                    </a:lnTo>
                    <a:lnTo>
                      <a:pt x="313" y="3"/>
                    </a:lnTo>
                    <a:lnTo>
                      <a:pt x="345" y="15"/>
                    </a:lnTo>
                    <a:lnTo>
                      <a:pt x="373" y="31"/>
                    </a:lnTo>
                    <a:lnTo>
                      <a:pt x="398" y="53"/>
                    </a:lnTo>
                    <a:lnTo>
                      <a:pt x="398" y="53"/>
                    </a:lnTo>
                    <a:lnTo>
                      <a:pt x="411" y="44"/>
                    </a:lnTo>
                    <a:lnTo>
                      <a:pt x="424" y="41"/>
                    </a:lnTo>
                    <a:lnTo>
                      <a:pt x="439" y="37"/>
                    </a:lnTo>
                    <a:lnTo>
                      <a:pt x="458" y="34"/>
                    </a:lnTo>
                    <a:lnTo>
                      <a:pt x="458" y="34"/>
                    </a:lnTo>
                    <a:lnTo>
                      <a:pt x="474" y="37"/>
                    </a:lnTo>
                    <a:lnTo>
                      <a:pt x="490" y="41"/>
                    </a:lnTo>
                    <a:lnTo>
                      <a:pt x="506" y="47"/>
                    </a:lnTo>
                    <a:lnTo>
                      <a:pt x="518" y="53"/>
                    </a:lnTo>
                    <a:lnTo>
                      <a:pt x="528" y="63"/>
                    </a:lnTo>
                    <a:lnTo>
                      <a:pt x="537" y="72"/>
                    </a:lnTo>
                    <a:lnTo>
                      <a:pt x="544" y="85"/>
                    </a:lnTo>
                    <a:lnTo>
                      <a:pt x="544" y="97"/>
                    </a:lnTo>
                    <a:lnTo>
                      <a:pt x="544" y="97"/>
                    </a:lnTo>
                    <a:lnTo>
                      <a:pt x="566" y="104"/>
                    </a:lnTo>
                    <a:lnTo>
                      <a:pt x="585" y="110"/>
                    </a:lnTo>
                    <a:lnTo>
                      <a:pt x="601" y="120"/>
                    </a:lnTo>
                    <a:lnTo>
                      <a:pt x="616" y="132"/>
                    </a:lnTo>
                    <a:lnTo>
                      <a:pt x="629" y="142"/>
                    </a:lnTo>
                    <a:lnTo>
                      <a:pt x="638" y="157"/>
                    </a:lnTo>
                    <a:lnTo>
                      <a:pt x="645" y="170"/>
                    </a:lnTo>
                    <a:lnTo>
                      <a:pt x="648" y="186"/>
                    </a:lnTo>
                    <a:lnTo>
                      <a:pt x="648" y="186"/>
                    </a:lnTo>
                    <a:lnTo>
                      <a:pt x="673" y="205"/>
                    </a:lnTo>
                    <a:lnTo>
                      <a:pt x="695" y="227"/>
                    </a:lnTo>
                    <a:lnTo>
                      <a:pt x="702" y="240"/>
                    </a:lnTo>
                    <a:lnTo>
                      <a:pt x="708" y="252"/>
                    </a:lnTo>
                    <a:lnTo>
                      <a:pt x="711" y="265"/>
                    </a:lnTo>
                    <a:lnTo>
                      <a:pt x="711" y="278"/>
                    </a:lnTo>
                    <a:lnTo>
                      <a:pt x="711" y="278"/>
                    </a:lnTo>
                    <a:lnTo>
                      <a:pt x="708" y="293"/>
                    </a:lnTo>
                    <a:lnTo>
                      <a:pt x="705" y="309"/>
                    </a:lnTo>
                    <a:lnTo>
                      <a:pt x="695" y="325"/>
                    </a:lnTo>
                    <a:lnTo>
                      <a:pt x="683" y="341"/>
                    </a:lnTo>
                    <a:lnTo>
                      <a:pt x="670" y="353"/>
                    </a:lnTo>
                    <a:lnTo>
                      <a:pt x="654" y="366"/>
                    </a:lnTo>
                    <a:lnTo>
                      <a:pt x="632" y="379"/>
                    </a:lnTo>
                    <a:lnTo>
                      <a:pt x="610" y="388"/>
                    </a:lnTo>
                    <a:lnTo>
                      <a:pt x="610" y="388"/>
                    </a:lnTo>
                    <a:lnTo>
                      <a:pt x="607" y="401"/>
                    </a:lnTo>
                    <a:lnTo>
                      <a:pt x="597" y="410"/>
                    </a:lnTo>
                    <a:lnTo>
                      <a:pt x="585" y="420"/>
                    </a:lnTo>
                    <a:lnTo>
                      <a:pt x="566" y="426"/>
                    </a:lnTo>
                    <a:lnTo>
                      <a:pt x="547" y="432"/>
                    </a:lnTo>
                    <a:lnTo>
                      <a:pt x="522" y="439"/>
                    </a:lnTo>
                    <a:lnTo>
                      <a:pt x="496" y="442"/>
                    </a:lnTo>
                    <a:lnTo>
                      <a:pt x="468" y="442"/>
                    </a:lnTo>
                    <a:lnTo>
                      <a:pt x="468" y="442"/>
                    </a:lnTo>
                    <a:lnTo>
                      <a:pt x="420" y="439"/>
                    </a:lnTo>
                    <a:lnTo>
                      <a:pt x="379" y="429"/>
                    </a:lnTo>
                    <a:lnTo>
                      <a:pt x="379" y="429"/>
                    </a:lnTo>
                    <a:lnTo>
                      <a:pt x="357" y="439"/>
                    </a:lnTo>
                    <a:lnTo>
                      <a:pt x="335" y="445"/>
                    </a:lnTo>
                    <a:lnTo>
                      <a:pt x="307" y="448"/>
                    </a:lnTo>
                    <a:lnTo>
                      <a:pt x="278" y="451"/>
                    </a:lnTo>
                    <a:lnTo>
                      <a:pt x="278" y="451"/>
                    </a:lnTo>
                    <a:lnTo>
                      <a:pt x="237" y="448"/>
                    </a:lnTo>
                    <a:lnTo>
                      <a:pt x="199" y="439"/>
                    </a:lnTo>
                    <a:lnTo>
                      <a:pt x="171" y="426"/>
                    </a:lnTo>
                    <a:lnTo>
                      <a:pt x="161" y="420"/>
                    </a:lnTo>
                    <a:lnTo>
                      <a:pt x="152" y="410"/>
                    </a:lnTo>
                    <a:lnTo>
                      <a:pt x="152" y="410"/>
                    </a:lnTo>
                    <a:lnTo>
                      <a:pt x="111" y="404"/>
                    </a:lnTo>
                    <a:lnTo>
                      <a:pt x="92" y="398"/>
                    </a:lnTo>
                    <a:lnTo>
                      <a:pt x="79" y="391"/>
                    </a:lnTo>
                    <a:lnTo>
                      <a:pt x="67" y="382"/>
                    </a:lnTo>
                    <a:lnTo>
                      <a:pt x="57" y="372"/>
                    </a:lnTo>
                    <a:lnTo>
                      <a:pt x="51" y="363"/>
                    </a:lnTo>
                    <a:lnTo>
                      <a:pt x="48" y="353"/>
                    </a:lnTo>
                    <a:lnTo>
                      <a:pt x="48" y="353"/>
                    </a:lnTo>
                    <a:lnTo>
                      <a:pt x="51" y="341"/>
                    </a:lnTo>
                    <a:lnTo>
                      <a:pt x="51" y="341"/>
                    </a:lnTo>
                    <a:lnTo>
                      <a:pt x="32" y="325"/>
                    </a:lnTo>
                    <a:lnTo>
                      <a:pt x="16" y="303"/>
                    </a:lnTo>
                    <a:lnTo>
                      <a:pt x="7" y="281"/>
                    </a:lnTo>
                    <a:lnTo>
                      <a:pt x="0" y="255"/>
                    </a:lnTo>
                    <a:lnTo>
                      <a:pt x="0" y="255"/>
                    </a:lnTo>
                    <a:close/>
                  </a:path>
                </a:pathLst>
              </a:custGeom>
              <a:solidFill>
                <a:srgbClr val="FFC20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338" name="Freeform 39"/>
              <p:cNvSpPr>
                <a:spLocks/>
              </p:cNvSpPr>
              <p:nvPr/>
            </p:nvSpPr>
            <p:spPr bwMode="auto">
              <a:xfrm>
                <a:off x="4187825" y="592137"/>
                <a:ext cx="793750" cy="501650"/>
              </a:xfrm>
              <a:custGeom>
                <a:avLst/>
                <a:gdLst/>
                <a:ahLst/>
                <a:cxnLst>
                  <a:cxn ang="0">
                    <a:pos x="0" y="180"/>
                  </a:cxn>
                  <a:cxn ang="0">
                    <a:pos x="7" y="151"/>
                  </a:cxn>
                  <a:cxn ang="0">
                    <a:pos x="26" y="126"/>
                  </a:cxn>
                  <a:cxn ang="0">
                    <a:pos x="51" y="110"/>
                  </a:cxn>
                  <a:cxn ang="0">
                    <a:pos x="86" y="101"/>
                  </a:cxn>
                  <a:cxn ang="0">
                    <a:pos x="86" y="85"/>
                  </a:cxn>
                  <a:cxn ang="0">
                    <a:pos x="89" y="69"/>
                  </a:cxn>
                  <a:cxn ang="0">
                    <a:pos x="105" y="38"/>
                  </a:cxn>
                  <a:cxn ang="0">
                    <a:pos x="133" y="16"/>
                  </a:cxn>
                  <a:cxn ang="0">
                    <a:pos x="171" y="0"/>
                  </a:cxn>
                  <a:cxn ang="0">
                    <a:pos x="190" y="0"/>
                  </a:cxn>
                  <a:cxn ang="0">
                    <a:pos x="241" y="9"/>
                  </a:cxn>
                  <a:cxn ang="0">
                    <a:pos x="278" y="38"/>
                  </a:cxn>
                  <a:cxn ang="0">
                    <a:pos x="297" y="28"/>
                  </a:cxn>
                  <a:cxn ang="0">
                    <a:pos x="320" y="25"/>
                  </a:cxn>
                  <a:cxn ang="0">
                    <a:pos x="364" y="38"/>
                  </a:cxn>
                  <a:cxn ang="0">
                    <a:pos x="380" y="60"/>
                  </a:cxn>
                  <a:cxn ang="0">
                    <a:pos x="383" y="69"/>
                  </a:cxn>
                  <a:cxn ang="0">
                    <a:pos x="430" y="91"/>
                  </a:cxn>
                  <a:cxn ang="0">
                    <a:pos x="446" y="110"/>
                  </a:cxn>
                  <a:cxn ang="0">
                    <a:pos x="455" y="129"/>
                  </a:cxn>
                  <a:cxn ang="0">
                    <a:pos x="471" y="145"/>
                  </a:cxn>
                  <a:cxn ang="0">
                    <a:pos x="496" y="177"/>
                  </a:cxn>
                  <a:cxn ang="0">
                    <a:pos x="500" y="196"/>
                  </a:cxn>
                  <a:cxn ang="0">
                    <a:pos x="493" y="218"/>
                  </a:cxn>
                  <a:cxn ang="0">
                    <a:pos x="481" y="237"/>
                  </a:cxn>
                  <a:cxn ang="0">
                    <a:pos x="427" y="272"/>
                  </a:cxn>
                  <a:cxn ang="0">
                    <a:pos x="427" y="281"/>
                  </a:cxn>
                  <a:cxn ang="0">
                    <a:pos x="411" y="294"/>
                  </a:cxn>
                  <a:cxn ang="0">
                    <a:pos x="367" y="306"/>
                  </a:cxn>
                  <a:cxn ang="0">
                    <a:pos x="326" y="309"/>
                  </a:cxn>
                  <a:cxn ang="0">
                    <a:pos x="266" y="303"/>
                  </a:cxn>
                  <a:cxn ang="0">
                    <a:pos x="250" y="309"/>
                  </a:cxn>
                  <a:cxn ang="0">
                    <a:pos x="215" y="316"/>
                  </a:cxn>
                  <a:cxn ang="0">
                    <a:pos x="193" y="316"/>
                  </a:cxn>
                  <a:cxn ang="0">
                    <a:pos x="139" y="309"/>
                  </a:cxn>
                  <a:cxn ang="0">
                    <a:pos x="105" y="287"/>
                  </a:cxn>
                  <a:cxn ang="0">
                    <a:pos x="76" y="284"/>
                  </a:cxn>
                  <a:cxn ang="0">
                    <a:pos x="38" y="262"/>
                  </a:cxn>
                  <a:cxn ang="0">
                    <a:pos x="32" y="246"/>
                  </a:cxn>
                  <a:cxn ang="0">
                    <a:pos x="35" y="240"/>
                  </a:cxn>
                  <a:cxn ang="0">
                    <a:pos x="19" y="227"/>
                  </a:cxn>
                  <a:cxn ang="0">
                    <a:pos x="4" y="196"/>
                  </a:cxn>
                  <a:cxn ang="0">
                    <a:pos x="0" y="180"/>
                  </a:cxn>
                </a:cxnLst>
                <a:rect l="0" t="0" r="r" b="b"/>
                <a:pathLst>
                  <a:path w="500" h="316">
                    <a:moveTo>
                      <a:pt x="0" y="180"/>
                    </a:moveTo>
                    <a:lnTo>
                      <a:pt x="0" y="180"/>
                    </a:lnTo>
                    <a:lnTo>
                      <a:pt x="0" y="164"/>
                    </a:lnTo>
                    <a:lnTo>
                      <a:pt x="7" y="151"/>
                    </a:lnTo>
                    <a:lnTo>
                      <a:pt x="13" y="139"/>
                    </a:lnTo>
                    <a:lnTo>
                      <a:pt x="26" y="126"/>
                    </a:lnTo>
                    <a:lnTo>
                      <a:pt x="38" y="117"/>
                    </a:lnTo>
                    <a:lnTo>
                      <a:pt x="51" y="110"/>
                    </a:lnTo>
                    <a:lnTo>
                      <a:pt x="70" y="104"/>
                    </a:lnTo>
                    <a:lnTo>
                      <a:pt x="86" y="101"/>
                    </a:lnTo>
                    <a:lnTo>
                      <a:pt x="86" y="101"/>
                    </a:lnTo>
                    <a:lnTo>
                      <a:pt x="86" y="85"/>
                    </a:lnTo>
                    <a:lnTo>
                      <a:pt x="86" y="85"/>
                    </a:lnTo>
                    <a:lnTo>
                      <a:pt x="89" y="69"/>
                    </a:lnTo>
                    <a:lnTo>
                      <a:pt x="95" y="54"/>
                    </a:lnTo>
                    <a:lnTo>
                      <a:pt x="105" y="38"/>
                    </a:lnTo>
                    <a:lnTo>
                      <a:pt x="117" y="25"/>
                    </a:lnTo>
                    <a:lnTo>
                      <a:pt x="133" y="16"/>
                    </a:lnTo>
                    <a:lnTo>
                      <a:pt x="149" y="6"/>
                    </a:lnTo>
                    <a:lnTo>
                      <a:pt x="171" y="0"/>
                    </a:lnTo>
                    <a:lnTo>
                      <a:pt x="190" y="0"/>
                    </a:lnTo>
                    <a:lnTo>
                      <a:pt x="190" y="0"/>
                    </a:lnTo>
                    <a:lnTo>
                      <a:pt x="218" y="3"/>
                    </a:lnTo>
                    <a:lnTo>
                      <a:pt x="241" y="9"/>
                    </a:lnTo>
                    <a:lnTo>
                      <a:pt x="263" y="22"/>
                    </a:lnTo>
                    <a:lnTo>
                      <a:pt x="278" y="38"/>
                    </a:lnTo>
                    <a:lnTo>
                      <a:pt x="278" y="38"/>
                    </a:lnTo>
                    <a:lnTo>
                      <a:pt x="297" y="28"/>
                    </a:lnTo>
                    <a:lnTo>
                      <a:pt x="320" y="25"/>
                    </a:lnTo>
                    <a:lnTo>
                      <a:pt x="320" y="25"/>
                    </a:lnTo>
                    <a:lnTo>
                      <a:pt x="345" y="28"/>
                    </a:lnTo>
                    <a:lnTo>
                      <a:pt x="364" y="38"/>
                    </a:lnTo>
                    <a:lnTo>
                      <a:pt x="376" y="50"/>
                    </a:lnTo>
                    <a:lnTo>
                      <a:pt x="380" y="60"/>
                    </a:lnTo>
                    <a:lnTo>
                      <a:pt x="383" y="69"/>
                    </a:lnTo>
                    <a:lnTo>
                      <a:pt x="383" y="69"/>
                    </a:lnTo>
                    <a:lnTo>
                      <a:pt x="408" y="79"/>
                    </a:lnTo>
                    <a:lnTo>
                      <a:pt x="430" y="91"/>
                    </a:lnTo>
                    <a:lnTo>
                      <a:pt x="440" y="101"/>
                    </a:lnTo>
                    <a:lnTo>
                      <a:pt x="446" y="110"/>
                    </a:lnTo>
                    <a:lnTo>
                      <a:pt x="452" y="120"/>
                    </a:lnTo>
                    <a:lnTo>
                      <a:pt x="455" y="129"/>
                    </a:lnTo>
                    <a:lnTo>
                      <a:pt x="455" y="129"/>
                    </a:lnTo>
                    <a:lnTo>
                      <a:pt x="471" y="145"/>
                    </a:lnTo>
                    <a:lnTo>
                      <a:pt x="487" y="161"/>
                    </a:lnTo>
                    <a:lnTo>
                      <a:pt x="496" y="177"/>
                    </a:lnTo>
                    <a:lnTo>
                      <a:pt x="500" y="196"/>
                    </a:lnTo>
                    <a:lnTo>
                      <a:pt x="500" y="196"/>
                    </a:lnTo>
                    <a:lnTo>
                      <a:pt x="496" y="205"/>
                    </a:lnTo>
                    <a:lnTo>
                      <a:pt x="493" y="218"/>
                    </a:lnTo>
                    <a:lnTo>
                      <a:pt x="487" y="227"/>
                    </a:lnTo>
                    <a:lnTo>
                      <a:pt x="481" y="237"/>
                    </a:lnTo>
                    <a:lnTo>
                      <a:pt x="459" y="256"/>
                    </a:lnTo>
                    <a:lnTo>
                      <a:pt x="427" y="272"/>
                    </a:lnTo>
                    <a:lnTo>
                      <a:pt x="427" y="272"/>
                    </a:lnTo>
                    <a:lnTo>
                      <a:pt x="427" y="281"/>
                    </a:lnTo>
                    <a:lnTo>
                      <a:pt x="421" y="287"/>
                    </a:lnTo>
                    <a:lnTo>
                      <a:pt x="411" y="294"/>
                    </a:lnTo>
                    <a:lnTo>
                      <a:pt x="399" y="300"/>
                    </a:lnTo>
                    <a:lnTo>
                      <a:pt x="367" y="306"/>
                    </a:lnTo>
                    <a:lnTo>
                      <a:pt x="326" y="309"/>
                    </a:lnTo>
                    <a:lnTo>
                      <a:pt x="326" y="309"/>
                    </a:lnTo>
                    <a:lnTo>
                      <a:pt x="294" y="309"/>
                    </a:lnTo>
                    <a:lnTo>
                      <a:pt x="266" y="303"/>
                    </a:lnTo>
                    <a:lnTo>
                      <a:pt x="266" y="303"/>
                    </a:lnTo>
                    <a:lnTo>
                      <a:pt x="250" y="309"/>
                    </a:lnTo>
                    <a:lnTo>
                      <a:pt x="234" y="313"/>
                    </a:lnTo>
                    <a:lnTo>
                      <a:pt x="215" y="316"/>
                    </a:lnTo>
                    <a:lnTo>
                      <a:pt x="193" y="316"/>
                    </a:lnTo>
                    <a:lnTo>
                      <a:pt x="193" y="316"/>
                    </a:lnTo>
                    <a:lnTo>
                      <a:pt x="165" y="316"/>
                    </a:lnTo>
                    <a:lnTo>
                      <a:pt x="139" y="309"/>
                    </a:lnTo>
                    <a:lnTo>
                      <a:pt x="117" y="300"/>
                    </a:lnTo>
                    <a:lnTo>
                      <a:pt x="105" y="287"/>
                    </a:lnTo>
                    <a:lnTo>
                      <a:pt x="105" y="287"/>
                    </a:lnTo>
                    <a:lnTo>
                      <a:pt x="76" y="284"/>
                    </a:lnTo>
                    <a:lnTo>
                      <a:pt x="54" y="275"/>
                    </a:lnTo>
                    <a:lnTo>
                      <a:pt x="38" y="262"/>
                    </a:lnTo>
                    <a:lnTo>
                      <a:pt x="35" y="256"/>
                    </a:lnTo>
                    <a:lnTo>
                      <a:pt x="32" y="246"/>
                    </a:lnTo>
                    <a:lnTo>
                      <a:pt x="32" y="246"/>
                    </a:lnTo>
                    <a:lnTo>
                      <a:pt x="35" y="240"/>
                    </a:lnTo>
                    <a:lnTo>
                      <a:pt x="35" y="240"/>
                    </a:lnTo>
                    <a:lnTo>
                      <a:pt x="19" y="227"/>
                    </a:lnTo>
                    <a:lnTo>
                      <a:pt x="10" y="212"/>
                    </a:lnTo>
                    <a:lnTo>
                      <a:pt x="4" y="196"/>
                    </a:lnTo>
                    <a:lnTo>
                      <a:pt x="0" y="180"/>
                    </a:lnTo>
                    <a:lnTo>
                      <a:pt x="0" y="180"/>
                    </a:lnTo>
                    <a:close/>
                  </a:path>
                </a:pathLst>
              </a:custGeom>
              <a:solidFill>
                <a:srgbClr val="FFE2B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339" name="Freeform 40"/>
              <p:cNvSpPr>
                <a:spLocks noEditPoints="1"/>
              </p:cNvSpPr>
              <p:nvPr/>
            </p:nvSpPr>
            <p:spPr bwMode="auto">
              <a:xfrm>
                <a:off x="4289425" y="671512"/>
                <a:ext cx="485775" cy="376238"/>
              </a:xfrm>
              <a:custGeom>
                <a:avLst/>
                <a:gdLst/>
                <a:ahLst/>
                <a:cxnLst>
                  <a:cxn ang="0">
                    <a:pos x="15" y="237"/>
                  </a:cxn>
                  <a:cxn ang="0">
                    <a:pos x="3" y="212"/>
                  </a:cxn>
                  <a:cxn ang="0">
                    <a:pos x="0" y="187"/>
                  </a:cxn>
                  <a:cxn ang="0">
                    <a:pos x="3" y="171"/>
                  </a:cxn>
                  <a:cxn ang="0">
                    <a:pos x="22" y="146"/>
                  </a:cxn>
                  <a:cxn ang="0">
                    <a:pos x="38" y="136"/>
                  </a:cxn>
                  <a:cxn ang="0">
                    <a:pos x="66" y="127"/>
                  </a:cxn>
                  <a:cxn ang="0">
                    <a:pos x="164" y="114"/>
                  </a:cxn>
                  <a:cxn ang="0">
                    <a:pos x="164" y="114"/>
                  </a:cxn>
                  <a:cxn ang="0">
                    <a:pos x="233" y="101"/>
                  </a:cxn>
                  <a:cxn ang="0">
                    <a:pos x="271" y="83"/>
                  </a:cxn>
                  <a:cxn ang="0">
                    <a:pos x="290" y="60"/>
                  </a:cxn>
                  <a:cxn ang="0">
                    <a:pos x="293" y="48"/>
                  </a:cxn>
                  <a:cxn ang="0">
                    <a:pos x="293" y="48"/>
                  </a:cxn>
                  <a:cxn ang="0">
                    <a:pos x="287" y="32"/>
                  </a:cxn>
                  <a:cxn ang="0">
                    <a:pos x="278" y="22"/>
                  </a:cxn>
                  <a:cxn ang="0">
                    <a:pos x="259" y="13"/>
                  </a:cxn>
                  <a:cxn ang="0">
                    <a:pos x="240" y="13"/>
                  </a:cxn>
                  <a:cxn ang="0">
                    <a:pos x="227" y="16"/>
                  </a:cxn>
                  <a:cxn ang="0">
                    <a:pos x="199" y="35"/>
                  </a:cxn>
                  <a:cxn ang="0">
                    <a:pos x="199" y="35"/>
                  </a:cxn>
                  <a:cxn ang="0">
                    <a:pos x="199" y="32"/>
                  </a:cxn>
                  <a:cxn ang="0">
                    <a:pos x="205" y="13"/>
                  </a:cxn>
                  <a:cxn ang="0">
                    <a:pos x="211" y="7"/>
                  </a:cxn>
                  <a:cxn ang="0">
                    <a:pos x="224" y="0"/>
                  </a:cxn>
                  <a:cxn ang="0">
                    <a:pos x="240" y="0"/>
                  </a:cxn>
                  <a:cxn ang="0">
                    <a:pos x="262" y="4"/>
                  </a:cxn>
                  <a:cxn ang="0">
                    <a:pos x="293" y="19"/>
                  </a:cxn>
                  <a:cxn ang="0">
                    <a:pos x="303" y="35"/>
                  </a:cxn>
                  <a:cxn ang="0">
                    <a:pos x="306" y="48"/>
                  </a:cxn>
                  <a:cxn ang="0">
                    <a:pos x="306" y="60"/>
                  </a:cxn>
                  <a:cxn ang="0">
                    <a:pos x="290" y="92"/>
                  </a:cxn>
                  <a:cxn ang="0">
                    <a:pos x="271" y="108"/>
                  </a:cxn>
                  <a:cxn ang="0">
                    <a:pos x="256" y="114"/>
                  </a:cxn>
                  <a:cxn ang="0">
                    <a:pos x="202" y="124"/>
                  </a:cxn>
                  <a:cxn ang="0">
                    <a:pos x="120" y="130"/>
                  </a:cxn>
                  <a:cxn ang="0">
                    <a:pos x="79" y="139"/>
                  </a:cxn>
                  <a:cxn ang="0">
                    <a:pos x="44" y="149"/>
                  </a:cxn>
                  <a:cxn ang="0">
                    <a:pos x="44" y="149"/>
                  </a:cxn>
                  <a:cxn ang="0">
                    <a:pos x="22" y="165"/>
                  </a:cxn>
                  <a:cxn ang="0">
                    <a:pos x="12" y="187"/>
                  </a:cxn>
                  <a:cxn ang="0">
                    <a:pos x="12" y="187"/>
                  </a:cxn>
                  <a:cxn ang="0">
                    <a:pos x="15" y="237"/>
                  </a:cxn>
                  <a:cxn ang="0">
                    <a:pos x="199" y="35"/>
                  </a:cxn>
                  <a:cxn ang="0">
                    <a:pos x="199" y="35"/>
                  </a:cxn>
                  <a:cxn ang="0">
                    <a:pos x="199" y="35"/>
                  </a:cxn>
                </a:cxnLst>
                <a:rect l="0" t="0" r="r" b="b"/>
                <a:pathLst>
                  <a:path w="306" h="237">
                    <a:moveTo>
                      <a:pt x="15" y="237"/>
                    </a:moveTo>
                    <a:lnTo>
                      <a:pt x="15" y="237"/>
                    </a:lnTo>
                    <a:lnTo>
                      <a:pt x="15" y="237"/>
                    </a:lnTo>
                    <a:lnTo>
                      <a:pt x="3" y="212"/>
                    </a:lnTo>
                    <a:lnTo>
                      <a:pt x="0" y="187"/>
                    </a:lnTo>
                    <a:lnTo>
                      <a:pt x="0" y="187"/>
                    </a:lnTo>
                    <a:lnTo>
                      <a:pt x="0" y="187"/>
                    </a:lnTo>
                    <a:lnTo>
                      <a:pt x="3" y="171"/>
                    </a:lnTo>
                    <a:lnTo>
                      <a:pt x="12" y="158"/>
                    </a:lnTo>
                    <a:lnTo>
                      <a:pt x="22" y="146"/>
                    </a:lnTo>
                    <a:lnTo>
                      <a:pt x="38" y="136"/>
                    </a:lnTo>
                    <a:lnTo>
                      <a:pt x="38" y="136"/>
                    </a:lnTo>
                    <a:lnTo>
                      <a:pt x="38" y="136"/>
                    </a:lnTo>
                    <a:lnTo>
                      <a:pt x="66" y="127"/>
                    </a:lnTo>
                    <a:lnTo>
                      <a:pt x="98" y="120"/>
                    </a:lnTo>
                    <a:lnTo>
                      <a:pt x="164" y="114"/>
                    </a:lnTo>
                    <a:lnTo>
                      <a:pt x="164" y="114"/>
                    </a:lnTo>
                    <a:lnTo>
                      <a:pt x="164" y="114"/>
                    </a:lnTo>
                    <a:lnTo>
                      <a:pt x="202" y="108"/>
                    </a:lnTo>
                    <a:lnTo>
                      <a:pt x="233" y="101"/>
                    </a:lnTo>
                    <a:lnTo>
                      <a:pt x="256" y="92"/>
                    </a:lnTo>
                    <a:lnTo>
                      <a:pt x="271" y="83"/>
                    </a:lnTo>
                    <a:lnTo>
                      <a:pt x="284" y="70"/>
                    </a:lnTo>
                    <a:lnTo>
                      <a:pt x="290" y="60"/>
                    </a:lnTo>
                    <a:lnTo>
                      <a:pt x="293" y="54"/>
                    </a:lnTo>
                    <a:lnTo>
                      <a:pt x="293" y="48"/>
                    </a:lnTo>
                    <a:lnTo>
                      <a:pt x="293" y="48"/>
                    </a:lnTo>
                    <a:lnTo>
                      <a:pt x="293" y="48"/>
                    </a:lnTo>
                    <a:lnTo>
                      <a:pt x="290" y="41"/>
                    </a:lnTo>
                    <a:lnTo>
                      <a:pt x="287" y="32"/>
                    </a:lnTo>
                    <a:lnTo>
                      <a:pt x="278" y="22"/>
                    </a:lnTo>
                    <a:lnTo>
                      <a:pt x="278" y="22"/>
                    </a:lnTo>
                    <a:lnTo>
                      <a:pt x="278" y="22"/>
                    </a:lnTo>
                    <a:lnTo>
                      <a:pt x="259" y="13"/>
                    </a:lnTo>
                    <a:lnTo>
                      <a:pt x="240" y="13"/>
                    </a:lnTo>
                    <a:lnTo>
                      <a:pt x="240" y="13"/>
                    </a:lnTo>
                    <a:lnTo>
                      <a:pt x="240" y="13"/>
                    </a:lnTo>
                    <a:lnTo>
                      <a:pt x="227" y="16"/>
                    </a:lnTo>
                    <a:lnTo>
                      <a:pt x="211" y="26"/>
                    </a:lnTo>
                    <a:lnTo>
                      <a:pt x="199" y="35"/>
                    </a:lnTo>
                    <a:lnTo>
                      <a:pt x="199" y="35"/>
                    </a:lnTo>
                    <a:lnTo>
                      <a:pt x="199" y="35"/>
                    </a:lnTo>
                    <a:lnTo>
                      <a:pt x="199" y="32"/>
                    </a:lnTo>
                    <a:lnTo>
                      <a:pt x="199" y="32"/>
                    </a:lnTo>
                    <a:lnTo>
                      <a:pt x="202" y="22"/>
                    </a:lnTo>
                    <a:lnTo>
                      <a:pt x="205" y="13"/>
                    </a:lnTo>
                    <a:lnTo>
                      <a:pt x="211" y="7"/>
                    </a:lnTo>
                    <a:lnTo>
                      <a:pt x="211" y="7"/>
                    </a:lnTo>
                    <a:lnTo>
                      <a:pt x="211" y="7"/>
                    </a:lnTo>
                    <a:lnTo>
                      <a:pt x="224" y="0"/>
                    </a:lnTo>
                    <a:lnTo>
                      <a:pt x="240" y="0"/>
                    </a:lnTo>
                    <a:lnTo>
                      <a:pt x="240" y="0"/>
                    </a:lnTo>
                    <a:lnTo>
                      <a:pt x="240" y="0"/>
                    </a:lnTo>
                    <a:lnTo>
                      <a:pt x="262" y="4"/>
                    </a:lnTo>
                    <a:lnTo>
                      <a:pt x="284" y="10"/>
                    </a:lnTo>
                    <a:lnTo>
                      <a:pt x="293" y="19"/>
                    </a:lnTo>
                    <a:lnTo>
                      <a:pt x="300" y="26"/>
                    </a:lnTo>
                    <a:lnTo>
                      <a:pt x="303" y="35"/>
                    </a:lnTo>
                    <a:lnTo>
                      <a:pt x="306" y="48"/>
                    </a:lnTo>
                    <a:lnTo>
                      <a:pt x="306" y="48"/>
                    </a:lnTo>
                    <a:lnTo>
                      <a:pt x="306" y="48"/>
                    </a:lnTo>
                    <a:lnTo>
                      <a:pt x="306" y="60"/>
                    </a:lnTo>
                    <a:lnTo>
                      <a:pt x="303" y="76"/>
                    </a:lnTo>
                    <a:lnTo>
                      <a:pt x="290" y="92"/>
                    </a:lnTo>
                    <a:lnTo>
                      <a:pt x="284" y="98"/>
                    </a:lnTo>
                    <a:lnTo>
                      <a:pt x="271" y="108"/>
                    </a:lnTo>
                    <a:lnTo>
                      <a:pt x="271" y="108"/>
                    </a:lnTo>
                    <a:lnTo>
                      <a:pt x="256" y="114"/>
                    </a:lnTo>
                    <a:lnTo>
                      <a:pt x="240" y="117"/>
                    </a:lnTo>
                    <a:lnTo>
                      <a:pt x="202" y="124"/>
                    </a:lnTo>
                    <a:lnTo>
                      <a:pt x="120" y="130"/>
                    </a:lnTo>
                    <a:lnTo>
                      <a:pt x="120" y="130"/>
                    </a:lnTo>
                    <a:lnTo>
                      <a:pt x="120" y="130"/>
                    </a:lnTo>
                    <a:lnTo>
                      <a:pt x="79" y="139"/>
                    </a:lnTo>
                    <a:lnTo>
                      <a:pt x="60" y="143"/>
                    </a:lnTo>
                    <a:lnTo>
                      <a:pt x="44" y="149"/>
                    </a:lnTo>
                    <a:lnTo>
                      <a:pt x="44" y="149"/>
                    </a:lnTo>
                    <a:lnTo>
                      <a:pt x="44" y="149"/>
                    </a:lnTo>
                    <a:lnTo>
                      <a:pt x="31" y="155"/>
                    </a:lnTo>
                    <a:lnTo>
                      <a:pt x="22" y="165"/>
                    </a:lnTo>
                    <a:lnTo>
                      <a:pt x="15" y="174"/>
                    </a:lnTo>
                    <a:lnTo>
                      <a:pt x="12" y="187"/>
                    </a:lnTo>
                    <a:lnTo>
                      <a:pt x="12" y="187"/>
                    </a:lnTo>
                    <a:lnTo>
                      <a:pt x="12" y="187"/>
                    </a:lnTo>
                    <a:lnTo>
                      <a:pt x="15" y="237"/>
                    </a:lnTo>
                    <a:lnTo>
                      <a:pt x="15" y="237"/>
                    </a:lnTo>
                    <a:close/>
                    <a:moveTo>
                      <a:pt x="199" y="35"/>
                    </a:moveTo>
                    <a:lnTo>
                      <a:pt x="199" y="35"/>
                    </a:lnTo>
                    <a:lnTo>
                      <a:pt x="199" y="35"/>
                    </a:lnTo>
                    <a:lnTo>
                      <a:pt x="199" y="35"/>
                    </a:lnTo>
                    <a:lnTo>
                      <a:pt x="199" y="35"/>
                    </a:lnTo>
                    <a:lnTo>
                      <a:pt x="199" y="3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340" name="Freeform 41"/>
              <p:cNvSpPr>
                <a:spLocks/>
              </p:cNvSpPr>
              <p:nvPr/>
            </p:nvSpPr>
            <p:spPr bwMode="auto">
              <a:xfrm>
                <a:off x="4614863" y="877887"/>
                <a:ext cx="280988" cy="139700"/>
              </a:xfrm>
              <a:custGeom>
                <a:avLst/>
                <a:gdLst/>
                <a:ahLst/>
                <a:cxnLst>
                  <a:cxn ang="0">
                    <a:pos x="177" y="25"/>
                  </a:cxn>
                  <a:cxn ang="0">
                    <a:pos x="177" y="25"/>
                  </a:cxn>
                  <a:cxn ang="0">
                    <a:pos x="177" y="19"/>
                  </a:cxn>
                  <a:cxn ang="0">
                    <a:pos x="174" y="13"/>
                  </a:cxn>
                  <a:cxn ang="0">
                    <a:pos x="171" y="6"/>
                  </a:cxn>
                  <a:cxn ang="0">
                    <a:pos x="164" y="3"/>
                  </a:cxn>
                  <a:cxn ang="0">
                    <a:pos x="164" y="3"/>
                  </a:cxn>
                  <a:cxn ang="0">
                    <a:pos x="164" y="3"/>
                  </a:cxn>
                  <a:cxn ang="0">
                    <a:pos x="139" y="0"/>
                  </a:cxn>
                  <a:cxn ang="0">
                    <a:pos x="120" y="0"/>
                  </a:cxn>
                  <a:cxn ang="0">
                    <a:pos x="111" y="6"/>
                  </a:cxn>
                  <a:cxn ang="0">
                    <a:pos x="107" y="6"/>
                  </a:cxn>
                  <a:cxn ang="0">
                    <a:pos x="107" y="6"/>
                  </a:cxn>
                  <a:cxn ang="0">
                    <a:pos x="130" y="6"/>
                  </a:cxn>
                  <a:cxn ang="0">
                    <a:pos x="145" y="9"/>
                  </a:cxn>
                  <a:cxn ang="0">
                    <a:pos x="158" y="13"/>
                  </a:cxn>
                  <a:cxn ang="0">
                    <a:pos x="158" y="13"/>
                  </a:cxn>
                  <a:cxn ang="0">
                    <a:pos x="158" y="13"/>
                  </a:cxn>
                  <a:cxn ang="0">
                    <a:pos x="164" y="19"/>
                  </a:cxn>
                  <a:cxn ang="0">
                    <a:pos x="164" y="25"/>
                  </a:cxn>
                  <a:cxn ang="0">
                    <a:pos x="164" y="25"/>
                  </a:cxn>
                  <a:cxn ang="0">
                    <a:pos x="164" y="25"/>
                  </a:cxn>
                  <a:cxn ang="0">
                    <a:pos x="164" y="32"/>
                  </a:cxn>
                  <a:cxn ang="0">
                    <a:pos x="158" y="41"/>
                  </a:cxn>
                  <a:cxn ang="0">
                    <a:pos x="152" y="50"/>
                  </a:cxn>
                  <a:cxn ang="0">
                    <a:pos x="139" y="57"/>
                  </a:cxn>
                  <a:cxn ang="0">
                    <a:pos x="139" y="57"/>
                  </a:cxn>
                  <a:cxn ang="0">
                    <a:pos x="139" y="57"/>
                  </a:cxn>
                  <a:cxn ang="0">
                    <a:pos x="126" y="66"/>
                  </a:cxn>
                  <a:cxn ang="0">
                    <a:pos x="111" y="69"/>
                  </a:cxn>
                  <a:cxn ang="0">
                    <a:pos x="95" y="76"/>
                  </a:cxn>
                  <a:cxn ang="0">
                    <a:pos x="76" y="76"/>
                  </a:cxn>
                  <a:cxn ang="0">
                    <a:pos x="76" y="76"/>
                  </a:cxn>
                  <a:cxn ang="0">
                    <a:pos x="76" y="76"/>
                  </a:cxn>
                  <a:cxn ang="0">
                    <a:pos x="51" y="73"/>
                  </a:cxn>
                  <a:cxn ang="0">
                    <a:pos x="25" y="69"/>
                  </a:cxn>
                  <a:cxn ang="0">
                    <a:pos x="3" y="60"/>
                  </a:cxn>
                  <a:cxn ang="0">
                    <a:pos x="0" y="73"/>
                  </a:cxn>
                  <a:cxn ang="0">
                    <a:pos x="0" y="73"/>
                  </a:cxn>
                  <a:cxn ang="0">
                    <a:pos x="54" y="85"/>
                  </a:cxn>
                  <a:cxn ang="0">
                    <a:pos x="76" y="88"/>
                  </a:cxn>
                  <a:cxn ang="0">
                    <a:pos x="76" y="88"/>
                  </a:cxn>
                  <a:cxn ang="0">
                    <a:pos x="76" y="88"/>
                  </a:cxn>
                  <a:cxn ang="0">
                    <a:pos x="95" y="88"/>
                  </a:cxn>
                  <a:cxn ang="0">
                    <a:pos x="114" y="82"/>
                  </a:cxn>
                  <a:cxn ang="0">
                    <a:pos x="133" y="76"/>
                  </a:cxn>
                  <a:cxn ang="0">
                    <a:pos x="145" y="69"/>
                  </a:cxn>
                  <a:cxn ang="0">
                    <a:pos x="158" y="60"/>
                  </a:cxn>
                  <a:cxn ang="0">
                    <a:pos x="167" y="47"/>
                  </a:cxn>
                  <a:cxn ang="0">
                    <a:pos x="174" y="38"/>
                  </a:cxn>
                  <a:cxn ang="0">
                    <a:pos x="177" y="25"/>
                  </a:cxn>
                  <a:cxn ang="0">
                    <a:pos x="177" y="25"/>
                  </a:cxn>
                </a:cxnLst>
                <a:rect l="0" t="0" r="r" b="b"/>
                <a:pathLst>
                  <a:path w="177" h="88">
                    <a:moveTo>
                      <a:pt x="177" y="25"/>
                    </a:moveTo>
                    <a:lnTo>
                      <a:pt x="177" y="25"/>
                    </a:lnTo>
                    <a:lnTo>
                      <a:pt x="177" y="19"/>
                    </a:lnTo>
                    <a:lnTo>
                      <a:pt x="174" y="13"/>
                    </a:lnTo>
                    <a:lnTo>
                      <a:pt x="171" y="6"/>
                    </a:lnTo>
                    <a:lnTo>
                      <a:pt x="164" y="3"/>
                    </a:lnTo>
                    <a:lnTo>
                      <a:pt x="164" y="3"/>
                    </a:lnTo>
                    <a:lnTo>
                      <a:pt x="164" y="3"/>
                    </a:lnTo>
                    <a:lnTo>
                      <a:pt x="139" y="0"/>
                    </a:lnTo>
                    <a:lnTo>
                      <a:pt x="120" y="0"/>
                    </a:lnTo>
                    <a:lnTo>
                      <a:pt x="111" y="6"/>
                    </a:lnTo>
                    <a:lnTo>
                      <a:pt x="107" y="6"/>
                    </a:lnTo>
                    <a:lnTo>
                      <a:pt x="107" y="6"/>
                    </a:lnTo>
                    <a:lnTo>
                      <a:pt x="130" y="6"/>
                    </a:lnTo>
                    <a:lnTo>
                      <a:pt x="145" y="9"/>
                    </a:lnTo>
                    <a:lnTo>
                      <a:pt x="158" y="13"/>
                    </a:lnTo>
                    <a:lnTo>
                      <a:pt x="158" y="13"/>
                    </a:lnTo>
                    <a:lnTo>
                      <a:pt x="158" y="13"/>
                    </a:lnTo>
                    <a:lnTo>
                      <a:pt x="164" y="19"/>
                    </a:lnTo>
                    <a:lnTo>
                      <a:pt x="164" y="25"/>
                    </a:lnTo>
                    <a:lnTo>
                      <a:pt x="164" y="25"/>
                    </a:lnTo>
                    <a:lnTo>
                      <a:pt x="164" y="25"/>
                    </a:lnTo>
                    <a:lnTo>
                      <a:pt x="164" y="32"/>
                    </a:lnTo>
                    <a:lnTo>
                      <a:pt x="158" y="41"/>
                    </a:lnTo>
                    <a:lnTo>
                      <a:pt x="152" y="50"/>
                    </a:lnTo>
                    <a:lnTo>
                      <a:pt x="139" y="57"/>
                    </a:lnTo>
                    <a:lnTo>
                      <a:pt x="139" y="57"/>
                    </a:lnTo>
                    <a:lnTo>
                      <a:pt x="139" y="57"/>
                    </a:lnTo>
                    <a:lnTo>
                      <a:pt x="126" y="66"/>
                    </a:lnTo>
                    <a:lnTo>
                      <a:pt x="111" y="69"/>
                    </a:lnTo>
                    <a:lnTo>
                      <a:pt x="95" y="76"/>
                    </a:lnTo>
                    <a:lnTo>
                      <a:pt x="76" y="76"/>
                    </a:lnTo>
                    <a:lnTo>
                      <a:pt x="76" y="76"/>
                    </a:lnTo>
                    <a:lnTo>
                      <a:pt x="76" y="76"/>
                    </a:lnTo>
                    <a:lnTo>
                      <a:pt x="51" y="73"/>
                    </a:lnTo>
                    <a:lnTo>
                      <a:pt x="25" y="69"/>
                    </a:lnTo>
                    <a:lnTo>
                      <a:pt x="3" y="60"/>
                    </a:lnTo>
                    <a:lnTo>
                      <a:pt x="0" y="73"/>
                    </a:lnTo>
                    <a:lnTo>
                      <a:pt x="0" y="73"/>
                    </a:lnTo>
                    <a:lnTo>
                      <a:pt x="54" y="85"/>
                    </a:lnTo>
                    <a:lnTo>
                      <a:pt x="76" y="88"/>
                    </a:lnTo>
                    <a:lnTo>
                      <a:pt x="76" y="88"/>
                    </a:lnTo>
                    <a:lnTo>
                      <a:pt x="76" y="88"/>
                    </a:lnTo>
                    <a:lnTo>
                      <a:pt x="95" y="88"/>
                    </a:lnTo>
                    <a:lnTo>
                      <a:pt x="114" y="82"/>
                    </a:lnTo>
                    <a:lnTo>
                      <a:pt x="133" y="76"/>
                    </a:lnTo>
                    <a:lnTo>
                      <a:pt x="145" y="69"/>
                    </a:lnTo>
                    <a:lnTo>
                      <a:pt x="158" y="60"/>
                    </a:lnTo>
                    <a:lnTo>
                      <a:pt x="167" y="47"/>
                    </a:lnTo>
                    <a:lnTo>
                      <a:pt x="174" y="38"/>
                    </a:lnTo>
                    <a:lnTo>
                      <a:pt x="177" y="25"/>
                    </a:lnTo>
                    <a:lnTo>
                      <a:pt x="177" y="2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341" name="Freeform 42"/>
              <p:cNvSpPr>
                <a:spLocks/>
              </p:cNvSpPr>
              <p:nvPr/>
            </p:nvSpPr>
            <p:spPr bwMode="auto">
              <a:xfrm>
                <a:off x="4187825" y="1158875"/>
                <a:ext cx="71438" cy="346075"/>
              </a:xfrm>
              <a:custGeom>
                <a:avLst/>
                <a:gdLst/>
                <a:ahLst/>
                <a:cxnLst>
                  <a:cxn ang="0">
                    <a:pos x="45" y="218"/>
                  </a:cxn>
                  <a:cxn ang="0">
                    <a:pos x="26" y="212"/>
                  </a:cxn>
                  <a:cxn ang="0">
                    <a:pos x="0" y="0"/>
                  </a:cxn>
                  <a:cxn ang="0">
                    <a:pos x="16" y="6"/>
                  </a:cxn>
                  <a:cxn ang="0">
                    <a:pos x="45" y="218"/>
                  </a:cxn>
                </a:cxnLst>
                <a:rect l="0" t="0" r="r" b="b"/>
                <a:pathLst>
                  <a:path w="45" h="218">
                    <a:moveTo>
                      <a:pt x="45" y="218"/>
                    </a:moveTo>
                    <a:lnTo>
                      <a:pt x="26" y="212"/>
                    </a:lnTo>
                    <a:lnTo>
                      <a:pt x="0" y="0"/>
                    </a:lnTo>
                    <a:lnTo>
                      <a:pt x="16" y="6"/>
                    </a:lnTo>
                    <a:lnTo>
                      <a:pt x="45" y="218"/>
                    </a:lnTo>
                    <a:close/>
                  </a:path>
                </a:pathLst>
              </a:custGeom>
              <a:solidFill>
                <a:srgbClr val="800847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342" name="Freeform 43"/>
              <p:cNvSpPr>
                <a:spLocks/>
              </p:cNvSpPr>
              <p:nvPr/>
            </p:nvSpPr>
            <p:spPr bwMode="auto">
              <a:xfrm>
                <a:off x="4313238" y="1198562"/>
                <a:ext cx="60325" cy="315913"/>
              </a:xfrm>
              <a:custGeom>
                <a:avLst/>
                <a:gdLst/>
                <a:ahLst/>
                <a:cxnLst>
                  <a:cxn ang="0">
                    <a:pos x="38" y="199"/>
                  </a:cxn>
                  <a:cxn ang="0">
                    <a:pos x="23" y="193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38" y="199"/>
                  </a:cxn>
                </a:cxnLst>
                <a:rect l="0" t="0" r="r" b="b"/>
                <a:pathLst>
                  <a:path w="38" h="199">
                    <a:moveTo>
                      <a:pt x="38" y="199"/>
                    </a:moveTo>
                    <a:lnTo>
                      <a:pt x="23" y="193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38" y="199"/>
                    </a:lnTo>
                    <a:close/>
                  </a:path>
                </a:pathLst>
              </a:custGeom>
              <a:solidFill>
                <a:srgbClr val="800847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906" name="Group 108"/>
            <p:cNvGrpSpPr/>
            <p:nvPr/>
          </p:nvGrpSpPr>
          <p:grpSpPr>
            <a:xfrm>
              <a:off x="881502" y="100373"/>
              <a:ext cx="609600" cy="609601"/>
              <a:chOff x="5410200" y="2524125"/>
              <a:chExt cx="725488" cy="711200"/>
            </a:xfrm>
          </p:grpSpPr>
          <p:sp>
            <p:nvSpPr>
              <p:cNvPr id="1329" name="Freeform 65"/>
              <p:cNvSpPr>
                <a:spLocks/>
              </p:cNvSpPr>
              <p:nvPr/>
            </p:nvSpPr>
            <p:spPr bwMode="auto">
              <a:xfrm>
                <a:off x="5492750" y="2859087"/>
                <a:ext cx="523875" cy="376238"/>
              </a:xfrm>
              <a:custGeom>
                <a:avLst/>
                <a:gdLst/>
                <a:ahLst/>
                <a:cxnLst>
                  <a:cxn ang="0">
                    <a:pos x="40" y="215"/>
                  </a:cxn>
                  <a:cxn ang="0">
                    <a:pos x="40" y="215"/>
                  </a:cxn>
                  <a:cxn ang="0">
                    <a:pos x="71" y="229"/>
                  </a:cxn>
                  <a:cxn ang="0">
                    <a:pos x="115" y="237"/>
                  </a:cxn>
                  <a:cxn ang="0">
                    <a:pos x="167" y="237"/>
                  </a:cxn>
                  <a:cxn ang="0">
                    <a:pos x="167" y="237"/>
                  </a:cxn>
                  <a:cxn ang="0">
                    <a:pos x="224" y="233"/>
                  </a:cxn>
                  <a:cxn ang="0">
                    <a:pos x="264" y="224"/>
                  </a:cxn>
                  <a:cxn ang="0">
                    <a:pos x="286" y="215"/>
                  </a:cxn>
                  <a:cxn ang="0">
                    <a:pos x="295" y="211"/>
                  </a:cxn>
                  <a:cxn ang="0">
                    <a:pos x="330" y="0"/>
                  </a:cxn>
                  <a:cxn ang="0">
                    <a:pos x="0" y="0"/>
                  </a:cxn>
                  <a:cxn ang="0">
                    <a:pos x="40" y="215"/>
                  </a:cxn>
                </a:cxnLst>
                <a:rect l="0" t="0" r="r" b="b"/>
                <a:pathLst>
                  <a:path w="330" h="237">
                    <a:moveTo>
                      <a:pt x="40" y="215"/>
                    </a:moveTo>
                    <a:lnTo>
                      <a:pt x="40" y="215"/>
                    </a:lnTo>
                    <a:lnTo>
                      <a:pt x="71" y="229"/>
                    </a:lnTo>
                    <a:lnTo>
                      <a:pt x="115" y="237"/>
                    </a:lnTo>
                    <a:lnTo>
                      <a:pt x="167" y="237"/>
                    </a:lnTo>
                    <a:lnTo>
                      <a:pt x="167" y="237"/>
                    </a:lnTo>
                    <a:lnTo>
                      <a:pt x="224" y="233"/>
                    </a:lnTo>
                    <a:lnTo>
                      <a:pt x="264" y="224"/>
                    </a:lnTo>
                    <a:lnTo>
                      <a:pt x="286" y="215"/>
                    </a:lnTo>
                    <a:lnTo>
                      <a:pt x="295" y="211"/>
                    </a:lnTo>
                    <a:lnTo>
                      <a:pt x="330" y="0"/>
                    </a:lnTo>
                    <a:lnTo>
                      <a:pt x="0" y="0"/>
                    </a:lnTo>
                    <a:lnTo>
                      <a:pt x="40" y="215"/>
                    </a:lnTo>
                    <a:close/>
                  </a:path>
                </a:pathLst>
              </a:custGeom>
              <a:solidFill>
                <a:srgbClr val="58B7D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330" name="Freeform 66"/>
              <p:cNvSpPr>
                <a:spLocks/>
              </p:cNvSpPr>
              <p:nvPr/>
            </p:nvSpPr>
            <p:spPr bwMode="auto">
              <a:xfrm>
                <a:off x="5410200" y="2524125"/>
                <a:ext cx="725488" cy="460375"/>
              </a:xfrm>
              <a:custGeom>
                <a:avLst/>
                <a:gdLst/>
                <a:ahLst/>
                <a:cxnLst>
                  <a:cxn ang="0">
                    <a:pos x="0" y="163"/>
                  </a:cxn>
                  <a:cxn ang="0">
                    <a:pos x="8" y="136"/>
                  </a:cxn>
                  <a:cxn ang="0">
                    <a:pos x="48" y="101"/>
                  </a:cxn>
                  <a:cxn ang="0">
                    <a:pos x="79" y="88"/>
                  </a:cxn>
                  <a:cxn ang="0">
                    <a:pos x="79" y="79"/>
                  </a:cxn>
                  <a:cxn ang="0">
                    <a:pos x="87" y="48"/>
                  </a:cxn>
                  <a:cxn ang="0">
                    <a:pos x="109" y="22"/>
                  </a:cxn>
                  <a:cxn ang="0">
                    <a:pos x="140" y="4"/>
                  </a:cxn>
                  <a:cxn ang="0">
                    <a:pos x="175" y="0"/>
                  </a:cxn>
                  <a:cxn ang="0">
                    <a:pos x="202" y="0"/>
                  </a:cxn>
                  <a:cxn ang="0">
                    <a:pos x="241" y="18"/>
                  </a:cxn>
                  <a:cxn ang="0">
                    <a:pos x="255" y="31"/>
                  </a:cxn>
                  <a:cxn ang="0">
                    <a:pos x="294" y="22"/>
                  </a:cxn>
                  <a:cxn ang="0">
                    <a:pos x="316" y="26"/>
                  </a:cxn>
                  <a:cxn ang="0">
                    <a:pos x="342" y="44"/>
                  </a:cxn>
                  <a:cxn ang="0">
                    <a:pos x="351" y="62"/>
                  </a:cxn>
                  <a:cxn ang="0">
                    <a:pos x="395" y="84"/>
                  </a:cxn>
                  <a:cxn ang="0">
                    <a:pos x="417" y="119"/>
                  </a:cxn>
                  <a:cxn ang="0">
                    <a:pos x="430" y="132"/>
                  </a:cxn>
                  <a:cxn ang="0">
                    <a:pos x="452" y="158"/>
                  </a:cxn>
                  <a:cxn ang="0">
                    <a:pos x="457" y="176"/>
                  </a:cxn>
                  <a:cxn ang="0">
                    <a:pos x="439" y="215"/>
                  </a:cxn>
                  <a:cxn ang="0">
                    <a:pos x="391" y="246"/>
                  </a:cxn>
                  <a:cxn ang="0">
                    <a:pos x="391" y="255"/>
                  </a:cxn>
                  <a:cxn ang="0">
                    <a:pos x="364" y="273"/>
                  </a:cxn>
                  <a:cxn ang="0">
                    <a:pos x="298" y="281"/>
                  </a:cxn>
                  <a:cxn ang="0">
                    <a:pos x="268" y="281"/>
                  </a:cxn>
                  <a:cxn ang="0">
                    <a:pos x="241" y="277"/>
                  </a:cxn>
                  <a:cxn ang="0">
                    <a:pos x="180" y="290"/>
                  </a:cxn>
                  <a:cxn ang="0">
                    <a:pos x="153" y="286"/>
                  </a:cxn>
                  <a:cxn ang="0">
                    <a:pos x="109" y="273"/>
                  </a:cxn>
                  <a:cxn ang="0">
                    <a:pos x="96" y="264"/>
                  </a:cxn>
                  <a:cxn ang="0">
                    <a:pos x="48" y="251"/>
                  </a:cxn>
                  <a:cxn ang="0">
                    <a:pos x="30" y="224"/>
                  </a:cxn>
                  <a:cxn ang="0">
                    <a:pos x="35" y="215"/>
                  </a:cxn>
                  <a:cxn ang="0">
                    <a:pos x="22" y="207"/>
                  </a:cxn>
                  <a:cxn ang="0">
                    <a:pos x="4" y="180"/>
                  </a:cxn>
                  <a:cxn ang="0">
                    <a:pos x="0" y="163"/>
                  </a:cxn>
                </a:cxnLst>
                <a:rect l="0" t="0" r="r" b="b"/>
                <a:pathLst>
                  <a:path w="457" h="290">
                    <a:moveTo>
                      <a:pt x="0" y="163"/>
                    </a:moveTo>
                    <a:lnTo>
                      <a:pt x="0" y="163"/>
                    </a:lnTo>
                    <a:lnTo>
                      <a:pt x="4" y="149"/>
                    </a:lnTo>
                    <a:lnTo>
                      <a:pt x="8" y="136"/>
                    </a:lnTo>
                    <a:lnTo>
                      <a:pt x="22" y="114"/>
                    </a:lnTo>
                    <a:lnTo>
                      <a:pt x="48" y="101"/>
                    </a:lnTo>
                    <a:lnTo>
                      <a:pt x="79" y="88"/>
                    </a:lnTo>
                    <a:lnTo>
                      <a:pt x="79" y="88"/>
                    </a:lnTo>
                    <a:lnTo>
                      <a:pt x="79" y="79"/>
                    </a:lnTo>
                    <a:lnTo>
                      <a:pt x="79" y="79"/>
                    </a:lnTo>
                    <a:lnTo>
                      <a:pt x="83" y="62"/>
                    </a:lnTo>
                    <a:lnTo>
                      <a:pt x="87" y="48"/>
                    </a:lnTo>
                    <a:lnTo>
                      <a:pt x="96" y="35"/>
                    </a:lnTo>
                    <a:lnTo>
                      <a:pt x="109" y="22"/>
                    </a:lnTo>
                    <a:lnTo>
                      <a:pt x="123" y="13"/>
                    </a:lnTo>
                    <a:lnTo>
                      <a:pt x="140" y="4"/>
                    </a:lnTo>
                    <a:lnTo>
                      <a:pt x="158" y="0"/>
                    </a:lnTo>
                    <a:lnTo>
                      <a:pt x="175" y="0"/>
                    </a:lnTo>
                    <a:lnTo>
                      <a:pt x="175" y="0"/>
                    </a:lnTo>
                    <a:lnTo>
                      <a:pt x="202" y="0"/>
                    </a:lnTo>
                    <a:lnTo>
                      <a:pt x="219" y="9"/>
                    </a:lnTo>
                    <a:lnTo>
                      <a:pt x="241" y="18"/>
                    </a:lnTo>
                    <a:lnTo>
                      <a:pt x="255" y="31"/>
                    </a:lnTo>
                    <a:lnTo>
                      <a:pt x="255" y="31"/>
                    </a:lnTo>
                    <a:lnTo>
                      <a:pt x="272" y="22"/>
                    </a:lnTo>
                    <a:lnTo>
                      <a:pt x="294" y="22"/>
                    </a:lnTo>
                    <a:lnTo>
                      <a:pt x="294" y="22"/>
                    </a:lnTo>
                    <a:lnTo>
                      <a:pt x="316" y="26"/>
                    </a:lnTo>
                    <a:lnTo>
                      <a:pt x="334" y="31"/>
                    </a:lnTo>
                    <a:lnTo>
                      <a:pt x="342" y="44"/>
                    </a:lnTo>
                    <a:lnTo>
                      <a:pt x="351" y="62"/>
                    </a:lnTo>
                    <a:lnTo>
                      <a:pt x="351" y="62"/>
                    </a:lnTo>
                    <a:lnTo>
                      <a:pt x="373" y="70"/>
                    </a:lnTo>
                    <a:lnTo>
                      <a:pt x="395" y="84"/>
                    </a:lnTo>
                    <a:lnTo>
                      <a:pt x="408" y="97"/>
                    </a:lnTo>
                    <a:lnTo>
                      <a:pt x="417" y="119"/>
                    </a:lnTo>
                    <a:lnTo>
                      <a:pt x="417" y="119"/>
                    </a:lnTo>
                    <a:lnTo>
                      <a:pt x="430" y="132"/>
                    </a:lnTo>
                    <a:lnTo>
                      <a:pt x="444" y="145"/>
                    </a:lnTo>
                    <a:lnTo>
                      <a:pt x="452" y="158"/>
                    </a:lnTo>
                    <a:lnTo>
                      <a:pt x="457" y="176"/>
                    </a:lnTo>
                    <a:lnTo>
                      <a:pt x="457" y="176"/>
                    </a:lnTo>
                    <a:lnTo>
                      <a:pt x="452" y="198"/>
                    </a:lnTo>
                    <a:lnTo>
                      <a:pt x="439" y="215"/>
                    </a:lnTo>
                    <a:lnTo>
                      <a:pt x="417" y="233"/>
                    </a:lnTo>
                    <a:lnTo>
                      <a:pt x="391" y="246"/>
                    </a:lnTo>
                    <a:lnTo>
                      <a:pt x="391" y="246"/>
                    </a:lnTo>
                    <a:lnTo>
                      <a:pt x="391" y="255"/>
                    </a:lnTo>
                    <a:lnTo>
                      <a:pt x="382" y="264"/>
                    </a:lnTo>
                    <a:lnTo>
                      <a:pt x="364" y="273"/>
                    </a:lnTo>
                    <a:lnTo>
                      <a:pt x="334" y="281"/>
                    </a:lnTo>
                    <a:lnTo>
                      <a:pt x="298" y="281"/>
                    </a:lnTo>
                    <a:lnTo>
                      <a:pt x="298" y="281"/>
                    </a:lnTo>
                    <a:lnTo>
                      <a:pt x="268" y="281"/>
                    </a:lnTo>
                    <a:lnTo>
                      <a:pt x="241" y="277"/>
                    </a:lnTo>
                    <a:lnTo>
                      <a:pt x="241" y="277"/>
                    </a:lnTo>
                    <a:lnTo>
                      <a:pt x="215" y="286"/>
                    </a:lnTo>
                    <a:lnTo>
                      <a:pt x="180" y="290"/>
                    </a:lnTo>
                    <a:lnTo>
                      <a:pt x="180" y="290"/>
                    </a:lnTo>
                    <a:lnTo>
                      <a:pt x="153" y="286"/>
                    </a:lnTo>
                    <a:lnTo>
                      <a:pt x="127" y="281"/>
                    </a:lnTo>
                    <a:lnTo>
                      <a:pt x="109" y="273"/>
                    </a:lnTo>
                    <a:lnTo>
                      <a:pt x="96" y="264"/>
                    </a:lnTo>
                    <a:lnTo>
                      <a:pt x="96" y="264"/>
                    </a:lnTo>
                    <a:lnTo>
                      <a:pt x="70" y="259"/>
                    </a:lnTo>
                    <a:lnTo>
                      <a:pt x="48" y="251"/>
                    </a:lnTo>
                    <a:lnTo>
                      <a:pt x="35" y="237"/>
                    </a:lnTo>
                    <a:lnTo>
                      <a:pt x="30" y="224"/>
                    </a:lnTo>
                    <a:lnTo>
                      <a:pt x="30" y="224"/>
                    </a:lnTo>
                    <a:lnTo>
                      <a:pt x="35" y="215"/>
                    </a:lnTo>
                    <a:lnTo>
                      <a:pt x="35" y="215"/>
                    </a:lnTo>
                    <a:lnTo>
                      <a:pt x="22" y="207"/>
                    </a:lnTo>
                    <a:lnTo>
                      <a:pt x="8" y="193"/>
                    </a:lnTo>
                    <a:lnTo>
                      <a:pt x="4" y="180"/>
                    </a:lnTo>
                    <a:lnTo>
                      <a:pt x="0" y="163"/>
                    </a:lnTo>
                    <a:lnTo>
                      <a:pt x="0" y="163"/>
                    </a:lnTo>
                    <a:close/>
                  </a:path>
                </a:pathLst>
              </a:custGeom>
              <a:solidFill>
                <a:srgbClr val="F5A3C7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331" name="Freeform 67"/>
              <p:cNvSpPr>
                <a:spLocks/>
              </p:cNvSpPr>
              <p:nvPr/>
            </p:nvSpPr>
            <p:spPr bwMode="auto">
              <a:xfrm>
                <a:off x="5556250" y="2608262"/>
                <a:ext cx="509588" cy="320675"/>
              </a:xfrm>
              <a:custGeom>
                <a:avLst/>
                <a:gdLst/>
                <a:ahLst/>
                <a:cxnLst>
                  <a:cxn ang="0">
                    <a:pos x="0" y="114"/>
                  </a:cxn>
                  <a:cxn ang="0">
                    <a:pos x="13" y="83"/>
                  </a:cxn>
                  <a:cxn ang="0">
                    <a:pos x="53" y="66"/>
                  </a:cxn>
                  <a:cxn ang="0">
                    <a:pos x="53" y="57"/>
                  </a:cxn>
                  <a:cxn ang="0">
                    <a:pos x="57" y="44"/>
                  </a:cxn>
                  <a:cxn ang="0">
                    <a:pos x="75" y="17"/>
                  </a:cxn>
                  <a:cxn ang="0">
                    <a:pos x="123" y="0"/>
                  </a:cxn>
                  <a:cxn ang="0">
                    <a:pos x="141" y="0"/>
                  </a:cxn>
                  <a:cxn ang="0">
                    <a:pos x="167" y="13"/>
                  </a:cxn>
                  <a:cxn ang="0">
                    <a:pos x="176" y="22"/>
                  </a:cxn>
                  <a:cxn ang="0">
                    <a:pos x="206" y="17"/>
                  </a:cxn>
                  <a:cxn ang="0">
                    <a:pos x="220" y="17"/>
                  </a:cxn>
                  <a:cxn ang="0">
                    <a:pos x="242" y="35"/>
                  </a:cxn>
                  <a:cxn ang="0">
                    <a:pos x="246" y="44"/>
                  </a:cxn>
                  <a:cxn ang="0">
                    <a:pos x="277" y="57"/>
                  </a:cxn>
                  <a:cxn ang="0">
                    <a:pos x="290" y="83"/>
                  </a:cxn>
                  <a:cxn ang="0">
                    <a:pos x="303" y="92"/>
                  </a:cxn>
                  <a:cxn ang="0">
                    <a:pos x="316" y="114"/>
                  </a:cxn>
                  <a:cxn ang="0">
                    <a:pos x="321" y="123"/>
                  </a:cxn>
                  <a:cxn ang="0">
                    <a:pos x="308" y="154"/>
                  </a:cxn>
                  <a:cxn ang="0">
                    <a:pos x="272" y="176"/>
                  </a:cxn>
                  <a:cxn ang="0">
                    <a:pos x="268" y="184"/>
                  </a:cxn>
                  <a:cxn ang="0">
                    <a:pos x="233" y="198"/>
                  </a:cxn>
                  <a:cxn ang="0">
                    <a:pos x="211" y="198"/>
                  </a:cxn>
                  <a:cxn ang="0">
                    <a:pos x="167" y="193"/>
                  </a:cxn>
                  <a:cxn ang="0">
                    <a:pos x="149" y="202"/>
                  </a:cxn>
                  <a:cxn ang="0">
                    <a:pos x="123" y="202"/>
                  </a:cxn>
                  <a:cxn ang="0">
                    <a:pos x="88" y="198"/>
                  </a:cxn>
                  <a:cxn ang="0">
                    <a:pos x="66" y="184"/>
                  </a:cxn>
                  <a:cxn ang="0">
                    <a:pos x="48" y="180"/>
                  </a:cxn>
                  <a:cxn ang="0">
                    <a:pos x="22" y="167"/>
                  </a:cxn>
                  <a:cxn ang="0">
                    <a:pos x="22" y="158"/>
                  </a:cxn>
                  <a:cxn ang="0">
                    <a:pos x="22" y="154"/>
                  </a:cxn>
                  <a:cxn ang="0">
                    <a:pos x="0" y="127"/>
                  </a:cxn>
                  <a:cxn ang="0">
                    <a:pos x="0" y="114"/>
                  </a:cxn>
                </a:cxnLst>
                <a:rect l="0" t="0" r="r" b="b"/>
                <a:pathLst>
                  <a:path w="321" h="202">
                    <a:moveTo>
                      <a:pt x="0" y="114"/>
                    </a:moveTo>
                    <a:lnTo>
                      <a:pt x="0" y="114"/>
                    </a:lnTo>
                    <a:lnTo>
                      <a:pt x="4" y="96"/>
                    </a:lnTo>
                    <a:lnTo>
                      <a:pt x="13" y="83"/>
                    </a:lnTo>
                    <a:lnTo>
                      <a:pt x="31" y="70"/>
                    </a:lnTo>
                    <a:lnTo>
                      <a:pt x="53" y="66"/>
                    </a:lnTo>
                    <a:lnTo>
                      <a:pt x="53" y="66"/>
                    </a:lnTo>
                    <a:lnTo>
                      <a:pt x="53" y="57"/>
                    </a:lnTo>
                    <a:lnTo>
                      <a:pt x="53" y="57"/>
                    </a:lnTo>
                    <a:lnTo>
                      <a:pt x="57" y="44"/>
                    </a:lnTo>
                    <a:lnTo>
                      <a:pt x="57" y="35"/>
                    </a:lnTo>
                    <a:lnTo>
                      <a:pt x="75" y="17"/>
                    </a:lnTo>
                    <a:lnTo>
                      <a:pt x="97" y="4"/>
                    </a:lnTo>
                    <a:lnTo>
                      <a:pt x="123" y="0"/>
                    </a:lnTo>
                    <a:lnTo>
                      <a:pt x="123" y="0"/>
                    </a:lnTo>
                    <a:lnTo>
                      <a:pt x="141" y="0"/>
                    </a:lnTo>
                    <a:lnTo>
                      <a:pt x="154" y="9"/>
                    </a:lnTo>
                    <a:lnTo>
                      <a:pt x="167" y="13"/>
                    </a:lnTo>
                    <a:lnTo>
                      <a:pt x="176" y="22"/>
                    </a:lnTo>
                    <a:lnTo>
                      <a:pt x="176" y="22"/>
                    </a:lnTo>
                    <a:lnTo>
                      <a:pt x="189" y="17"/>
                    </a:lnTo>
                    <a:lnTo>
                      <a:pt x="206" y="17"/>
                    </a:lnTo>
                    <a:lnTo>
                      <a:pt x="206" y="17"/>
                    </a:lnTo>
                    <a:lnTo>
                      <a:pt x="220" y="17"/>
                    </a:lnTo>
                    <a:lnTo>
                      <a:pt x="233" y="22"/>
                    </a:lnTo>
                    <a:lnTo>
                      <a:pt x="242" y="35"/>
                    </a:lnTo>
                    <a:lnTo>
                      <a:pt x="246" y="44"/>
                    </a:lnTo>
                    <a:lnTo>
                      <a:pt x="246" y="44"/>
                    </a:lnTo>
                    <a:lnTo>
                      <a:pt x="264" y="48"/>
                    </a:lnTo>
                    <a:lnTo>
                      <a:pt x="277" y="57"/>
                    </a:lnTo>
                    <a:lnTo>
                      <a:pt x="286" y="70"/>
                    </a:lnTo>
                    <a:lnTo>
                      <a:pt x="290" y="83"/>
                    </a:lnTo>
                    <a:lnTo>
                      <a:pt x="290" y="83"/>
                    </a:lnTo>
                    <a:lnTo>
                      <a:pt x="303" y="92"/>
                    </a:lnTo>
                    <a:lnTo>
                      <a:pt x="312" y="101"/>
                    </a:lnTo>
                    <a:lnTo>
                      <a:pt x="316" y="114"/>
                    </a:lnTo>
                    <a:lnTo>
                      <a:pt x="321" y="123"/>
                    </a:lnTo>
                    <a:lnTo>
                      <a:pt x="321" y="123"/>
                    </a:lnTo>
                    <a:lnTo>
                      <a:pt x="316" y="140"/>
                    </a:lnTo>
                    <a:lnTo>
                      <a:pt x="308" y="154"/>
                    </a:lnTo>
                    <a:lnTo>
                      <a:pt x="294" y="167"/>
                    </a:lnTo>
                    <a:lnTo>
                      <a:pt x="272" y="176"/>
                    </a:lnTo>
                    <a:lnTo>
                      <a:pt x="272" y="176"/>
                    </a:lnTo>
                    <a:lnTo>
                      <a:pt x="268" y="184"/>
                    </a:lnTo>
                    <a:lnTo>
                      <a:pt x="255" y="193"/>
                    </a:lnTo>
                    <a:lnTo>
                      <a:pt x="233" y="198"/>
                    </a:lnTo>
                    <a:lnTo>
                      <a:pt x="211" y="198"/>
                    </a:lnTo>
                    <a:lnTo>
                      <a:pt x="211" y="198"/>
                    </a:lnTo>
                    <a:lnTo>
                      <a:pt x="189" y="198"/>
                    </a:lnTo>
                    <a:lnTo>
                      <a:pt x="167" y="193"/>
                    </a:lnTo>
                    <a:lnTo>
                      <a:pt x="167" y="193"/>
                    </a:lnTo>
                    <a:lnTo>
                      <a:pt x="149" y="202"/>
                    </a:lnTo>
                    <a:lnTo>
                      <a:pt x="123" y="202"/>
                    </a:lnTo>
                    <a:lnTo>
                      <a:pt x="123" y="202"/>
                    </a:lnTo>
                    <a:lnTo>
                      <a:pt x="105" y="202"/>
                    </a:lnTo>
                    <a:lnTo>
                      <a:pt x="88" y="198"/>
                    </a:lnTo>
                    <a:lnTo>
                      <a:pt x="75" y="193"/>
                    </a:lnTo>
                    <a:lnTo>
                      <a:pt x="66" y="184"/>
                    </a:lnTo>
                    <a:lnTo>
                      <a:pt x="66" y="184"/>
                    </a:lnTo>
                    <a:lnTo>
                      <a:pt x="48" y="180"/>
                    </a:lnTo>
                    <a:lnTo>
                      <a:pt x="35" y="176"/>
                    </a:lnTo>
                    <a:lnTo>
                      <a:pt x="22" y="167"/>
                    </a:lnTo>
                    <a:lnTo>
                      <a:pt x="22" y="158"/>
                    </a:lnTo>
                    <a:lnTo>
                      <a:pt x="22" y="158"/>
                    </a:lnTo>
                    <a:lnTo>
                      <a:pt x="22" y="154"/>
                    </a:lnTo>
                    <a:lnTo>
                      <a:pt x="22" y="154"/>
                    </a:lnTo>
                    <a:lnTo>
                      <a:pt x="4" y="136"/>
                    </a:lnTo>
                    <a:lnTo>
                      <a:pt x="0" y="127"/>
                    </a:lnTo>
                    <a:lnTo>
                      <a:pt x="0" y="114"/>
                    </a:lnTo>
                    <a:lnTo>
                      <a:pt x="0" y="114"/>
                    </a:lnTo>
                    <a:close/>
                  </a:path>
                </a:pathLst>
              </a:custGeom>
              <a:solidFill>
                <a:srgbClr val="F5D0D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332" name="Freeform 68"/>
              <p:cNvSpPr>
                <a:spLocks noEditPoints="1"/>
              </p:cNvSpPr>
              <p:nvPr/>
            </p:nvSpPr>
            <p:spPr bwMode="auto">
              <a:xfrm>
                <a:off x="5618162" y="2670175"/>
                <a:ext cx="314325" cy="244475"/>
              </a:xfrm>
              <a:custGeom>
                <a:avLst/>
                <a:gdLst/>
                <a:ahLst/>
                <a:cxnLst>
                  <a:cxn ang="0">
                    <a:pos x="9" y="154"/>
                  </a:cxn>
                  <a:cxn ang="0">
                    <a:pos x="5" y="137"/>
                  </a:cxn>
                  <a:cxn ang="0">
                    <a:pos x="0" y="123"/>
                  </a:cxn>
                  <a:cxn ang="0">
                    <a:pos x="5" y="110"/>
                  </a:cxn>
                  <a:cxn ang="0">
                    <a:pos x="14" y="93"/>
                  </a:cxn>
                  <a:cxn ang="0">
                    <a:pos x="27" y="88"/>
                  </a:cxn>
                  <a:cxn ang="0">
                    <a:pos x="44" y="84"/>
                  </a:cxn>
                  <a:cxn ang="0">
                    <a:pos x="106" y="75"/>
                  </a:cxn>
                  <a:cxn ang="0">
                    <a:pos x="106" y="75"/>
                  </a:cxn>
                  <a:cxn ang="0">
                    <a:pos x="150" y="66"/>
                  </a:cxn>
                  <a:cxn ang="0">
                    <a:pos x="185" y="40"/>
                  </a:cxn>
                  <a:cxn ang="0">
                    <a:pos x="189" y="31"/>
                  </a:cxn>
                  <a:cxn ang="0">
                    <a:pos x="185" y="22"/>
                  </a:cxn>
                  <a:cxn ang="0">
                    <a:pos x="181" y="14"/>
                  </a:cxn>
                  <a:cxn ang="0">
                    <a:pos x="167" y="9"/>
                  </a:cxn>
                  <a:cxn ang="0">
                    <a:pos x="154" y="9"/>
                  </a:cxn>
                  <a:cxn ang="0">
                    <a:pos x="145" y="9"/>
                  </a:cxn>
                  <a:cxn ang="0">
                    <a:pos x="128" y="22"/>
                  </a:cxn>
                  <a:cxn ang="0">
                    <a:pos x="128" y="22"/>
                  </a:cxn>
                  <a:cxn ang="0">
                    <a:pos x="128" y="22"/>
                  </a:cxn>
                  <a:cxn ang="0">
                    <a:pos x="137" y="5"/>
                  </a:cxn>
                  <a:cxn ang="0">
                    <a:pos x="137" y="5"/>
                  </a:cxn>
                  <a:cxn ang="0">
                    <a:pos x="154" y="0"/>
                  </a:cxn>
                  <a:cxn ang="0">
                    <a:pos x="154" y="0"/>
                  </a:cxn>
                  <a:cxn ang="0">
                    <a:pos x="185" y="9"/>
                  </a:cxn>
                  <a:cxn ang="0">
                    <a:pos x="198" y="31"/>
                  </a:cxn>
                  <a:cxn ang="0">
                    <a:pos x="198" y="31"/>
                  </a:cxn>
                  <a:cxn ang="0">
                    <a:pos x="189" y="57"/>
                  </a:cxn>
                  <a:cxn ang="0">
                    <a:pos x="176" y="71"/>
                  </a:cxn>
                  <a:cxn ang="0">
                    <a:pos x="132" y="79"/>
                  </a:cxn>
                  <a:cxn ang="0">
                    <a:pos x="80" y="84"/>
                  </a:cxn>
                  <a:cxn ang="0">
                    <a:pos x="49" y="88"/>
                  </a:cxn>
                  <a:cxn ang="0">
                    <a:pos x="27" y="97"/>
                  </a:cxn>
                  <a:cxn ang="0">
                    <a:pos x="14" y="106"/>
                  </a:cxn>
                  <a:cxn ang="0">
                    <a:pos x="9" y="123"/>
                  </a:cxn>
                  <a:cxn ang="0">
                    <a:pos x="9" y="123"/>
                  </a:cxn>
                  <a:cxn ang="0">
                    <a:pos x="9" y="154"/>
                  </a:cxn>
                  <a:cxn ang="0">
                    <a:pos x="128" y="18"/>
                  </a:cxn>
                  <a:cxn ang="0">
                    <a:pos x="128" y="18"/>
                  </a:cxn>
                  <a:cxn ang="0">
                    <a:pos x="128" y="18"/>
                  </a:cxn>
                </a:cxnLst>
                <a:rect l="0" t="0" r="r" b="b"/>
                <a:pathLst>
                  <a:path w="198" h="154">
                    <a:moveTo>
                      <a:pt x="9" y="154"/>
                    </a:moveTo>
                    <a:lnTo>
                      <a:pt x="9" y="154"/>
                    </a:lnTo>
                    <a:lnTo>
                      <a:pt x="9" y="154"/>
                    </a:lnTo>
                    <a:lnTo>
                      <a:pt x="5" y="137"/>
                    </a:lnTo>
                    <a:lnTo>
                      <a:pt x="0" y="123"/>
                    </a:lnTo>
                    <a:lnTo>
                      <a:pt x="0" y="123"/>
                    </a:lnTo>
                    <a:lnTo>
                      <a:pt x="0" y="123"/>
                    </a:lnTo>
                    <a:lnTo>
                      <a:pt x="5" y="110"/>
                    </a:lnTo>
                    <a:lnTo>
                      <a:pt x="9" y="101"/>
                    </a:lnTo>
                    <a:lnTo>
                      <a:pt x="14" y="93"/>
                    </a:lnTo>
                    <a:lnTo>
                      <a:pt x="27" y="88"/>
                    </a:lnTo>
                    <a:lnTo>
                      <a:pt x="27" y="88"/>
                    </a:lnTo>
                    <a:lnTo>
                      <a:pt x="27" y="88"/>
                    </a:lnTo>
                    <a:lnTo>
                      <a:pt x="44" y="84"/>
                    </a:lnTo>
                    <a:lnTo>
                      <a:pt x="62" y="79"/>
                    </a:lnTo>
                    <a:lnTo>
                      <a:pt x="106" y="75"/>
                    </a:lnTo>
                    <a:lnTo>
                      <a:pt x="106" y="75"/>
                    </a:lnTo>
                    <a:lnTo>
                      <a:pt x="106" y="75"/>
                    </a:lnTo>
                    <a:lnTo>
                      <a:pt x="132" y="71"/>
                    </a:lnTo>
                    <a:lnTo>
                      <a:pt x="150" y="66"/>
                    </a:lnTo>
                    <a:lnTo>
                      <a:pt x="176" y="53"/>
                    </a:lnTo>
                    <a:lnTo>
                      <a:pt x="185" y="40"/>
                    </a:lnTo>
                    <a:lnTo>
                      <a:pt x="189" y="31"/>
                    </a:lnTo>
                    <a:lnTo>
                      <a:pt x="189" y="31"/>
                    </a:lnTo>
                    <a:lnTo>
                      <a:pt x="189" y="31"/>
                    </a:lnTo>
                    <a:lnTo>
                      <a:pt x="185" y="22"/>
                    </a:lnTo>
                    <a:lnTo>
                      <a:pt x="181" y="14"/>
                    </a:lnTo>
                    <a:lnTo>
                      <a:pt x="181" y="14"/>
                    </a:lnTo>
                    <a:lnTo>
                      <a:pt x="181" y="14"/>
                    </a:lnTo>
                    <a:lnTo>
                      <a:pt x="167" y="9"/>
                    </a:lnTo>
                    <a:lnTo>
                      <a:pt x="154" y="9"/>
                    </a:lnTo>
                    <a:lnTo>
                      <a:pt x="154" y="9"/>
                    </a:lnTo>
                    <a:lnTo>
                      <a:pt x="154" y="9"/>
                    </a:lnTo>
                    <a:lnTo>
                      <a:pt x="145" y="9"/>
                    </a:lnTo>
                    <a:lnTo>
                      <a:pt x="137" y="18"/>
                    </a:lnTo>
                    <a:lnTo>
                      <a:pt x="128" y="22"/>
                    </a:lnTo>
                    <a:lnTo>
                      <a:pt x="128" y="22"/>
                    </a:lnTo>
                    <a:lnTo>
                      <a:pt x="128" y="22"/>
                    </a:lnTo>
                    <a:lnTo>
                      <a:pt x="128" y="22"/>
                    </a:lnTo>
                    <a:lnTo>
                      <a:pt x="128" y="22"/>
                    </a:lnTo>
                    <a:lnTo>
                      <a:pt x="132" y="14"/>
                    </a:lnTo>
                    <a:lnTo>
                      <a:pt x="137" y="5"/>
                    </a:lnTo>
                    <a:lnTo>
                      <a:pt x="137" y="5"/>
                    </a:lnTo>
                    <a:lnTo>
                      <a:pt x="137" y="5"/>
                    </a:lnTo>
                    <a:lnTo>
                      <a:pt x="145" y="0"/>
                    </a:lnTo>
                    <a:lnTo>
                      <a:pt x="154" y="0"/>
                    </a:lnTo>
                    <a:lnTo>
                      <a:pt x="154" y="0"/>
                    </a:lnTo>
                    <a:lnTo>
                      <a:pt x="154" y="0"/>
                    </a:lnTo>
                    <a:lnTo>
                      <a:pt x="172" y="0"/>
                    </a:lnTo>
                    <a:lnTo>
                      <a:pt x="185" y="9"/>
                    </a:lnTo>
                    <a:lnTo>
                      <a:pt x="194" y="18"/>
                    </a:lnTo>
                    <a:lnTo>
                      <a:pt x="198" y="31"/>
                    </a:lnTo>
                    <a:lnTo>
                      <a:pt x="198" y="31"/>
                    </a:lnTo>
                    <a:lnTo>
                      <a:pt x="198" y="31"/>
                    </a:lnTo>
                    <a:lnTo>
                      <a:pt x="194" y="49"/>
                    </a:lnTo>
                    <a:lnTo>
                      <a:pt x="189" y="57"/>
                    </a:lnTo>
                    <a:lnTo>
                      <a:pt x="176" y="71"/>
                    </a:lnTo>
                    <a:lnTo>
                      <a:pt x="176" y="71"/>
                    </a:lnTo>
                    <a:lnTo>
                      <a:pt x="154" y="75"/>
                    </a:lnTo>
                    <a:lnTo>
                      <a:pt x="132" y="79"/>
                    </a:lnTo>
                    <a:lnTo>
                      <a:pt x="80" y="84"/>
                    </a:lnTo>
                    <a:lnTo>
                      <a:pt x="80" y="84"/>
                    </a:lnTo>
                    <a:lnTo>
                      <a:pt x="80" y="84"/>
                    </a:lnTo>
                    <a:lnTo>
                      <a:pt x="49" y="88"/>
                    </a:lnTo>
                    <a:lnTo>
                      <a:pt x="27" y="97"/>
                    </a:lnTo>
                    <a:lnTo>
                      <a:pt x="27" y="97"/>
                    </a:lnTo>
                    <a:lnTo>
                      <a:pt x="27" y="97"/>
                    </a:lnTo>
                    <a:lnTo>
                      <a:pt x="14" y="106"/>
                    </a:lnTo>
                    <a:lnTo>
                      <a:pt x="9" y="115"/>
                    </a:lnTo>
                    <a:lnTo>
                      <a:pt x="9" y="123"/>
                    </a:lnTo>
                    <a:lnTo>
                      <a:pt x="9" y="123"/>
                    </a:lnTo>
                    <a:lnTo>
                      <a:pt x="9" y="123"/>
                    </a:lnTo>
                    <a:lnTo>
                      <a:pt x="9" y="154"/>
                    </a:lnTo>
                    <a:lnTo>
                      <a:pt x="9" y="154"/>
                    </a:lnTo>
                    <a:close/>
                    <a:moveTo>
                      <a:pt x="128" y="18"/>
                    </a:moveTo>
                    <a:lnTo>
                      <a:pt x="128" y="18"/>
                    </a:lnTo>
                    <a:lnTo>
                      <a:pt x="128" y="18"/>
                    </a:lnTo>
                    <a:lnTo>
                      <a:pt x="128" y="18"/>
                    </a:lnTo>
                    <a:lnTo>
                      <a:pt x="128" y="18"/>
                    </a:lnTo>
                    <a:lnTo>
                      <a:pt x="128" y="1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333" name="Freeform 69"/>
              <p:cNvSpPr>
                <a:spLocks/>
              </p:cNvSpPr>
              <p:nvPr/>
            </p:nvSpPr>
            <p:spPr bwMode="auto">
              <a:xfrm>
                <a:off x="5556250" y="2970212"/>
                <a:ext cx="41275" cy="223838"/>
              </a:xfrm>
              <a:custGeom>
                <a:avLst/>
                <a:gdLst/>
                <a:ahLst/>
                <a:cxnLst>
                  <a:cxn ang="0">
                    <a:pos x="26" y="141"/>
                  </a:cxn>
                  <a:cxn ang="0">
                    <a:pos x="17" y="137"/>
                  </a:cxn>
                  <a:cxn ang="0">
                    <a:pos x="0" y="0"/>
                  </a:cxn>
                  <a:cxn ang="0">
                    <a:pos x="9" y="5"/>
                  </a:cxn>
                  <a:cxn ang="0">
                    <a:pos x="26" y="141"/>
                  </a:cxn>
                </a:cxnLst>
                <a:rect l="0" t="0" r="r" b="b"/>
                <a:pathLst>
                  <a:path w="26" h="141">
                    <a:moveTo>
                      <a:pt x="26" y="141"/>
                    </a:moveTo>
                    <a:lnTo>
                      <a:pt x="17" y="137"/>
                    </a:lnTo>
                    <a:lnTo>
                      <a:pt x="0" y="0"/>
                    </a:lnTo>
                    <a:lnTo>
                      <a:pt x="9" y="5"/>
                    </a:lnTo>
                    <a:lnTo>
                      <a:pt x="26" y="141"/>
                    </a:lnTo>
                    <a:close/>
                  </a:path>
                </a:pathLst>
              </a:custGeom>
              <a:solidFill>
                <a:srgbClr val="1B75B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334" name="Freeform 70"/>
              <p:cNvSpPr>
                <a:spLocks/>
              </p:cNvSpPr>
              <p:nvPr/>
            </p:nvSpPr>
            <p:spPr bwMode="auto">
              <a:xfrm>
                <a:off x="5632450" y="2998787"/>
                <a:ext cx="42863" cy="201613"/>
              </a:xfrm>
              <a:custGeom>
                <a:avLst/>
                <a:gdLst/>
                <a:ahLst/>
                <a:cxnLst>
                  <a:cxn ang="0">
                    <a:pos x="27" y="127"/>
                  </a:cxn>
                  <a:cxn ang="0">
                    <a:pos x="18" y="123"/>
                  </a:cxn>
                  <a:cxn ang="0">
                    <a:pos x="0" y="0"/>
                  </a:cxn>
                  <a:cxn ang="0">
                    <a:pos x="13" y="0"/>
                  </a:cxn>
                  <a:cxn ang="0">
                    <a:pos x="27" y="127"/>
                  </a:cxn>
                </a:cxnLst>
                <a:rect l="0" t="0" r="r" b="b"/>
                <a:pathLst>
                  <a:path w="27" h="127">
                    <a:moveTo>
                      <a:pt x="27" y="127"/>
                    </a:moveTo>
                    <a:lnTo>
                      <a:pt x="18" y="123"/>
                    </a:lnTo>
                    <a:lnTo>
                      <a:pt x="0" y="0"/>
                    </a:lnTo>
                    <a:lnTo>
                      <a:pt x="13" y="0"/>
                    </a:lnTo>
                    <a:lnTo>
                      <a:pt x="27" y="127"/>
                    </a:lnTo>
                    <a:close/>
                  </a:path>
                </a:pathLst>
              </a:custGeom>
              <a:solidFill>
                <a:srgbClr val="1B75B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335" name="Freeform 71"/>
              <p:cNvSpPr>
                <a:spLocks/>
              </p:cNvSpPr>
              <p:nvPr/>
            </p:nvSpPr>
            <p:spPr bwMode="auto">
              <a:xfrm>
                <a:off x="5653087" y="2663825"/>
                <a:ext cx="139700" cy="10477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53"/>
                  </a:cxn>
                  <a:cxn ang="0">
                    <a:pos x="5" y="61"/>
                  </a:cxn>
                  <a:cxn ang="0">
                    <a:pos x="14" y="66"/>
                  </a:cxn>
                  <a:cxn ang="0">
                    <a:pos x="14" y="66"/>
                  </a:cxn>
                  <a:cxn ang="0">
                    <a:pos x="14" y="66"/>
                  </a:cxn>
                  <a:cxn ang="0">
                    <a:pos x="27" y="61"/>
                  </a:cxn>
                  <a:cxn ang="0">
                    <a:pos x="36" y="57"/>
                  </a:cxn>
                  <a:cxn ang="0">
                    <a:pos x="40" y="53"/>
                  </a:cxn>
                  <a:cxn ang="0">
                    <a:pos x="40" y="53"/>
                  </a:cxn>
                  <a:cxn ang="0">
                    <a:pos x="31" y="57"/>
                  </a:cxn>
                  <a:cxn ang="0">
                    <a:pos x="22" y="57"/>
                  </a:cxn>
                  <a:cxn ang="0">
                    <a:pos x="14" y="57"/>
                  </a:cxn>
                  <a:cxn ang="0">
                    <a:pos x="14" y="57"/>
                  </a:cxn>
                  <a:cxn ang="0">
                    <a:pos x="14" y="57"/>
                  </a:cxn>
                  <a:cxn ang="0">
                    <a:pos x="9" y="57"/>
                  </a:cxn>
                  <a:cxn ang="0">
                    <a:pos x="9" y="53"/>
                  </a:cxn>
                  <a:cxn ang="0">
                    <a:pos x="9" y="53"/>
                  </a:cxn>
                  <a:cxn ang="0">
                    <a:pos x="9" y="53"/>
                  </a:cxn>
                  <a:cxn ang="0">
                    <a:pos x="9" y="44"/>
                  </a:cxn>
                  <a:cxn ang="0">
                    <a:pos x="18" y="31"/>
                  </a:cxn>
                  <a:cxn ang="0">
                    <a:pos x="18" y="31"/>
                  </a:cxn>
                  <a:cxn ang="0">
                    <a:pos x="18" y="31"/>
                  </a:cxn>
                  <a:cxn ang="0">
                    <a:pos x="31" y="18"/>
                  </a:cxn>
                  <a:cxn ang="0">
                    <a:pos x="49" y="13"/>
                  </a:cxn>
                  <a:cxn ang="0">
                    <a:pos x="49" y="13"/>
                  </a:cxn>
                  <a:cxn ang="0">
                    <a:pos x="49" y="13"/>
                  </a:cxn>
                  <a:cxn ang="0">
                    <a:pos x="75" y="9"/>
                  </a:cxn>
                  <a:cxn ang="0">
                    <a:pos x="88" y="9"/>
                  </a:cxn>
                  <a:cxn ang="0">
                    <a:pos x="88" y="0"/>
                  </a:cxn>
                  <a:cxn ang="0">
                    <a:pos x="88" y="0"/>
                  </a:cxn>
                  <a:cxn ang="0">
                    <a:pos x="44" y="4"/>
                  </a:cxn>
                  <a:cxn ang="0">
                    <a:pos x="44" y="4"/>
                  </a:cxn>
                  <a:cxn ang="0">
                    <a:pos x="44" y="4"/>
                  </a:cxn>
                  <a:cxn ang="0">
                    <a:pos x="27" y="13"/>
                  </a:cxn>
                  <a:cxn ang="0">
                    <a:pos x="9" y="26"/>
                  </a:cxn>
                  <a:cxn ang="0">
                    <a:pos x="0" y="39"/>
                  </a:cxn>
                  <a:cxn ang="0">
                    <a:pos x="0" y="53"/>
                  </a:cxn>
                  <a:cxn ang="0">
                    <a:pos x="0" y="53"/>
                  </a:cxn>
                </a:cxnLst>
                <a:rect l="0" t="0" r="r" b="b"/>
                <a:pathLst>
                  <a:path w="88" h="66">
                    <a:moveTo>
                      <a:pt x="0" y="53"/>
                    </a:moveTo>
                    <a:lnTo>
                      <a:pt x="0" y="53"/>
                    </a:lnTo>
                    <a:lnTo>
                      <a:pt x="5" y="61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27" y="61"/>
                    </a:lnTo>
                    <a:lnTo>
                      <a:pt x="36" y="57"/>
                    </a:lnTo>
                    <a:lnTo>
                      <a:pt x="40" y="53"/>
                    </a:lnTo>
                    <a:lnTo>
                      <a:pt x="40" y="53"/>
                    </a:lnTo>
                    <a:lnTo>
                      <a:pt x="31" y="57"/>
                    </a:lnTo>
                    <a:lnTo>
                      <a:pt x="22" y="57"/>
                    </a:lnTo>
                    <a:lnTo>
                      <a:pt x="14" y="57"/>
                    </a:lnTo>
                    <a:lnTo>
                      <a:pt x="14" y="57"/>
                    </a:lnTo>
                    <a:lnTo>
                      <a:pt x="14" y="57"/>
                    </a:lnTo>
                    <a:lnTo>
                      <a:pt x="9" y="57"/>
                    </a:lnTo>
                    <a:lnTo>
                      <a:pt x="9" y="53"/>
                    </a:lnTo>
                    <a:lnTo>
                      <a:pt x="9" y="53"/>
                    </a:lnTo>
                    <a:lnTo>
                      <a:pt x="9" y="53"/>
                    </a:lnTo>
                    <a:lnTo>
                      <a:pt x="9" y="44"/>
                    </a:lnTo>
                    <a:lnTo>
                      <a:pt x="18" y="31"/>
                    </a:lnTo>
                    <a:lnTo>
                      <a:pt x="18" y="31"/>
                    </a:lnTo>
                    <a:lnTo>
                      <a:pt x="18" y="31"/>
                    </a:lnTo>
                    <a:lnTo>
                      <a:pt x="31" y="18"/>
                    </a:lnTo>
                    <a:lnTo>
                      <a:pt x="49" y="13"/>
                    </a:lnTo>
                    <a:lnTo>
                      <a:pt x="49" y="13"/>
                    </a:lnTo>
                    <a:lnTo>
                      <a:pt x="49" y="13"/>
                    </a:lnTo>
                    <a:lnTo>
                      <a:pt x="75" y="9"/>
                    </a:lnTo>
                    <a:lnTo>
                      <a:pt x="88" y="9"/>
                    </a:lnTo>
                    <a:lnTo>
                      <a:pt x="88" y="0"/>
                    </a:lnTo>
                    <a:lnTo>
                      <a:pt x="88" y="0"/>
                    </a:lnTo>
                    <a:lnTo>
                      <a:pt x="44" y="4"/>
                    </a:lnTo>
                    <a:lnTo>
                      <a:pt x="44" y="4"/>
                    </a:lnTo>
                    <a:lnTo>
                      <a:pt x="44" y="4"/>
                    </a:lnTo>
                    <a:lnTo>
                      <a:pt x="27" y="13"/>
                    </a:lnTo>
                    <a:lnTo>
                      <a:pt x="9" y="26"/>
                    </a:lnTo>
                    <a:lnTo>
                      <a:pt x="0" y="39"/>
                    </a:lnTo>
                    <a:lnTo>
                      <a:pt x="0" y="53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907" name="Group 635"/>
            <p:cNvGrpSpPr/>
            <p:nvPr/>
          </p:nvGrpSpPr>
          <p:grpSpPr>
            <a:xfrm rot="1136327">
              <a:off x="58386" y="997243"/>
              <a:ext cx="609600" cy="609600"/>
              <a:chOff x="6629400" y="304800"/>
              <a:chExt cx="990600" cy="990600"/>
            </a:xfrm>
          </p:grpSpPr>
          <p:sp>
            <p:nvSpPr>
              <p:cNvPr id="1321" name="Freeform 72"/>
              <p:cNvSpPr>
                <a:spLocks/>
              </p:cNvSpPr>
              <p:nvPr/>
            </p:nvSpPr>
            <p:spPr bwMode="auto">
              <a:xfrm>
                <a:off x="6746061" y="778385"/>
                <a:ext cx="712250" cy="517015"/>
              </a:xfrm>
              <a:custGeom>
                <a:avLst/>
                <a:gdLst/>
                <a:ahLst/>
                <a:cxnLst>
                  <a:cxn ang="0">
                    <a:pos x="40" y="228"/>
                  </a:cxn>
                  <a:cxn ang="0">
                    <a:pos x="40" y="228"/>
                  </a:cxn>
                  <a:cxn ang="0">
                    <a:pos x="75" y="237"/>
                  </a:cxn>
                  <a:cxn ang="0">
                    <a:pos x="119" y="246"/>
                  </a:cxn>
                  <a:cxn ang="0">
                    <a:pos x="176" y="250"/>
                  </a:cxn>
                  <a:cxn ang="0">
                    <a:pos x="176" y="250"/>
                  </a:cxn>
                  <a:cxn ang="0">
                    <a:pos x="233" y="246"/>
                  </a:cxn>
                  <a:cxn ang="0">
                    <a:pos x="277" y="237"/>
                  </a:cxn>
                  <a:cxn ang="0">
                    <a:pos x="304" y="228"/>
                  </a:cxn>
                  <a:cxn ang="0">
                    <a:pos x="312" y="224"/>
                  </a:cxn>
                  <a:cxn ang="0">
                    <a:pos x="348" y="0"/>
                  </a:cxn>
                  <a:cxn ang="0">
                    <a:pos x="0" y="0"/>
                  </a:cxn>
                  <a:cxn ang="0">
                    <a:pos x="40" y="228"/>
                  </a:cxn>
                </a:cxnLst>
                <a:rect l="0" t="0" r="r" b="b"/>
                <a:pathLst>
                  <a:path w="348" h="250">
                    <a:moveTo>
                      <a:pt x="40" y="228"/>
                    </a:moveTo>
                    <a:lnTo>
                      <a:pt x="40" y="228"/>
                    </a:lnTo>
                    <a:lnTo>
                      <a:pt x="75" y="237"/>
                    </a:lnTo>
                    <a:lnTo>
                      <a:pt x="119" y="246"/>
                    </a:lnTo>
                    <a:lnTo>
                      <a:pt x="176" y="250"/>
                    </a:lnTo>
                    <a:lnTo>
                      <a:pt x="176" y="250"/>
                    </a:lnTo>
                    <a:lnTo>
                      <a:pt x="233" y="246"/>
                    </a:lnTo>
                    <a:lnTo>
                      <a:pt x="277" y="237"/>
                    </a:lnTo>
                    <a:lnTo>
                      <a:pt x="304" y="228"/>
                    </a:lnTo>
                    <a:lnTo>
                      <a:pt x="312" y="224"/>
                    </a:lnTo>
                    <a:lnTo>
                      <a:pt x="348" y="0"/>
                    </a:lnTo>
                    <a:lnTo>
                      <a:pt x="0" y="0"/>
                    </a:lnTo>
                    <a:lnTo>
                      <a:pt x="40" y="228"/>
                    </a:lnTo>
                    <a:close/>
                  </a:path>
                </a:pathLst>
              </a:custGeom>
              <a:solidFill>
                <a:srgbClr val="7030A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322" name="Freeform 73"/>
              <p:cNvSpPr>
                <a:spLocks/>
              </p:cNvSpPr>
              <p:nvPr/>
            </p:nvSpPr>
            <p:spPr bwMode="auto">
              <a:xfrm>
                <a:off x="6629400" y="304800"/>
                <a:ext cx="990600" cy="636962"/>
              </a:xfrm>
              <a:custGeom>
                <a:avLst/>
                <a:gdLst/>
                <a:ahLst/>
                <a:cxnLst>
                  <a:cxn ang="0">
                    <a:pos x="0" y="176"/>
                  </a:cxn>
                  <a:cxn ang="0">
                    <a:pos x="5" y="145"/>
                  </a:cxn>
                  <a:cxn ang="0">
                    <a:pos x="26" y="123"/>
                  </a:cxn>
                  <a:cxn ang="0">
                    <a:pos x="84" y="97"/>
                  </a:cxn>
                  <a:cxn ang="0">
                    <a:pos x="84" y="84"/>
                  </a:cxn>
                  <a:cxn ang="0">
                    <a:pos x="84" y="66"/>
                  </a:cxn>
                  <a:cxn ang="0">
                    <a:pos x="101" y="35"/>
                  </a:cxn>
                  <a:cxn ang="0">
                    <a:pos x="128" y="13"/>
                  </a:cxn>
                  <a:cxn ang="0">
                    <a:pos x="167" y="0"/>
                  </a:cxn>
                  <a:cxn ang="0">
                    <a:pos x="185" y="0"/>
                  </a:cxn>
                  <a:cxn ang="0">
                    <a:pos x="233" y="9"/>
                  </a:cxn>
                  <a:cxn ang="0">
                    <a:pos x="273" y="35"/>
                  </a:cxn>
                  <a:cxn ang="0">
                    <a:pos x="290" y="27"/>
                  </a:cxn>
                  <a:cxn ang="0">
                    <a:pos x="312" y="22"/>
                  </a:cxn>
                  <a:cxn ang="0">
                    <a:pos x="352" y="35"/>
                  </a:cxn>
                  <a:cxn ang="0">
                    <a:pos x="369" y="66"/>
                  </a:cxn>
                  <a:cxn ang="0">
                    <a:pos x="400" y="75"/>
                  </a:cxn>
                  <a:cxn ang="0">
                    <a:pos x="435" y="106"/>
                  </a:cxn>
                  <a:cxn ang="0">
                    <a:pos x="440" y="128"/>
                  </a:cxn>
                  <a:cxn ang="0">
                    <a:pos x="475" y="154"/>
                  </a:cxn>
                  <a:cxn ang="0">
                    <a:pos x="484" y="189"/>
                  </a:cxn>
                  <a:cxn ang="0">
                    <a:pos x="479" y="211"/>
                  </a:cxn>
                  <a:cxn ang="0">
                    <a:pos x="444" y="251"/>
                  </a:cxn>
                  <a:cxn ang="0">
                    <a:pos x="418" y="264"/>
                  </a:cxn>
                  <a:cxn ang="0">
                    <a:pos x="409" y="277"/>
                  </a:cxn>
                  <a:cxn ang="0">
                    <a:pos x="356" y="299"/>
                  </a:cxn>
                  <a:cxn ang="0">
                    <a:pos x="317" y="304"/>
                  </a:cxn>
                  <a:cxn ang="0">
                    <a:pos x="259" y="295"/>
                  </a:cxn>
                  <a:cxn ang="0">
                    <a:pos x="229" y="304"/>
                  </a:cxn>
                  <a:cxn ang="0">
                    <a:pos x="189" y="308"/>
                  </a:cxn>
                  <a:cxn ang="0">
                    <a:pos x="136" y="299"/>
                  </a:cxn>
                  <a:cxn ang="0">
                    <a:pos x="101" y="282"/>
                  </a:cxn>
                  <a:cxn ang="0">
                    <a:pos x="75" y="273"/>
                  </a:cxn>
                  <a:cxn ang="0">
                    <a:pos x="40" y="255"/>
                  </a:cxn>
                  <a:cxn ang="0">
                    <a:pos x="31" y="242"/>
                  </a:cxn>
                  <a:cxn ang="0">
                    <a:pos x="35" y="233"/>
                  </a:cxn>
                  <a:cxn ang="0">
                    <a:pos x="9" y="207"/>
                  </a:cxn>
                  <a:cxn ang="0">
                    <a:pos x="0" y="176"/>
                  </a:cxn>
                </a:cxnLst>
                <a:rect l="0" t="0" r="r" b="b"/>
                <a:pathLst>
                  <a:path w="484" h="308">
                    <a:moveTo>
                      <a:pt x="0" y="176"/>
                    </a:moveTo>
                    <a:lnTo>
                      <a:pt x="0" y="176"/>
                    </a:lnTo>
                    <a:lnTo>
                      <a:pt x="0" y="159"/>
                    </a:lnTo>
                    <a:lnTo>
                      <a:pt x="5" y="145"/>
                    </a:lnTo>
                    <a:lnTo>
                      <a:pt x="13" y="137"/>
                    </a:lnTo>
                    <a:lnTo>
                      <a:pt x="26" y="123"/>
                    </a:lnTo>
                    <a:lnTo>
                      <a:pt x="53" y="106"/>
                    </a:lnTo>
                    <a:lnTo>
                      <a:pt x="84" y="97"/>
                    </a:lnTo>
                    <a:lnTo>
                      <a:pt x="84" y="97"/>
                    </a:lnTo>
                    <a:lnTo>
                      <a:pt x="84" y="84"/>
                    </a:lnTo>
                    <a:lnTo>
                      <a:pt x="84" y="84"/>
                    </a:lnTo>
                    <a:lnTo>
                      <a:pt x="84" y="66"/>
                    </a:lnTo>
                    <a:lnTo>
                      <a:pt x="92" y="49"/>
                    </a:lnTo>
                    <a:lnTo>
                      <a:pt x="101" y="35"/>
                    </a:lnTo>
                    <a:lnTo>
                      <a:pt x="114" y="22"/>
                    </a:lnTo>
                    <a:lnTo>
                      <a:pt x="128" y="13"/>
                    </a:lnTo>
                    <a:lnTo>
                      <a:pt x="145" y="5"/>
                    </a:lnTo>
                    <a:lnTo>
                      <a:pt x="167" y="0"/>
                    </a:lnTo>
                    <a:lnTo>
                      <a:pt x="185" y="0"/>
                    </a:lnTo>
                    <a:lnTo>
                      <a:pt x="185" y="0"/>
                    </a:lnTo>
                    <a:lnTo>
                      <a:pt x="211" y="0"/>
                    </a:lnTo>
                    <a:lnTo>
                      <a:pt x="233" y="9"/>
                    </a:lnTo>
                    <a:lnTo>
                      <a:pt x="255" y="22"/>
                    </a:lnTo>
                    <a:lnTo>
                      <a:pt x="273" y="35"/>
                    </a:lnTo>
                    <a:lnTo>
                      <a:pt x="273" y="35"/>
                    </a:lnTo>
                    <a:lnTo>
                      <a:pt x="290" y="27"/>
                    </a:lnTo>
                    <a:lnTo>
                      <a:pt x="312" y="22"/>
                    </a:lnTo>
                    <a:lnTo>
                      <a:pt x="312" y="22"/>
                    </a:lnTo>
                    <a:lnTo>
                      <a:pt x="334" y="27"/>
                    </a:lnTo>
                    <a:lnTo>
                      <a:pt x="352" y="35"/>
                    </a:lnTo>
                    <a:lnTo>
                      <a:pt x="365" y="49"/>
                    </a:lnTo>
                    <a:lnTo>
                      <a:pt x="369" y="66"/>
                    </a:lnTo>
                    <a:lnTo>
                      <a:pt x="369" y="66"/>
                    </a:lnTo>
                    <a:lnTo>
                      <a:pt x="400" y="75"/>
                    </a:lnTo>
                    <a:lnTo>
                      <a:pt x="418" y="88"/>
                    </a:lnTo>
                    <a:lnTo>
                      <a:pt x="435" y="106"/>
                    </a:lnTo>
                    <a:lnTo>
                      <a:pt x="440" y="128"/>
                    </a:lnTo>
                    <a:lnTo>
                      <a:pt x="440" y="128"/>
                    </a:lnTo>
                    <a:lnTo>
                      <a:pt x="462" y="141"/>
                    </a:lnTo>
                    <a:lnTo>
                      <a:pt x="475" y="154"/>
                    </a:lnTo>
                    <a:lnTo>
                      <a:pt x="484" y="172"/>
                    </a:lnTo>
                    <a:lnTo>
                      <a:pt x="484" y="189"/>
                    </a:lnTo>
                    <a:lnTo>
                      <a:pt x="484" y="189"/>
                    </a:lnTo>
                    <a:lnTo>
                      <a:pt x="479" y="211"/>
                    </a:lnTo>
                    <a:lnTo>
                      <a:pt x="466" y="233"/>
                    </a:lnTo>
                    <a:lnTo>
                      <a:pt x="444" y="251"/>
                    </a:lnTo>
                    <a:lnTo>
                      <a:pt x="418" y="264"/>
                    </a:lnTo>
                    <a:lnTo>
                      <a:pt x="418" y="264"/>
                    </a:lnTo>
                    <a:lnTo>
                      <a:pt x="413" y="273"/>
                    </a:lnTo>
                    <a:lnTo>
                      <a:pt x="409" y="277"/>
                    </a:lnTo>
                    <a:lnTo>
                      <a:pt x="387" y="290"/>
                    </a:lnTo>
                    <a:lnTo>
                      <a:pt x="356" y="299"/>
                    </a:lnTo>
                    <a:lnTo>
                      <a:pt x="317" y="304"/>
                    </a:lnTo>
                    <a:lnTo>
                      <a:pt x="317" y="304"/>
                    </a:lnTo>
                    <a:lnTo>
                      <a:pt x="286" y="299"/>
                    </a:lnTo>
                    <a:lnTo>
                      <a:pt x="259" y="295"/>
                    </a:lnTo>
                    <a:lnTo>
                      <a:pt x="259" y="295"/>
                    </a:lnTo>
                    <a:lnTo>
                      <a:pt x="229" y="304"/>
                    </a:lnTo>
                    <a:lnTo>
                      <a:pt x="189" y="308"/>
                    </a:lnTo>
                    <a:lnTo>
                      <a:pt x="189" y="308"/>
                    </a:lnTo>
                    <a:lnTo>
                      <a:pt x="158" y="304"/>
                    </a:lnTo>
                    <a:lnTo>
                      <a:pt x="136" y="299"/>
                    </a:lnTo>
                    <a:lnTo>
                      <a:pt x="114" y="290"/>
                    </a:lnTo>
                    <a:lnTo>
                      <a:pt x="101" y="282"/>
                    </a:lnTo>
                    <a:lnTo>
                      <a:pt x="101" y="282"/>
                    </a:lnTo>
                    <a:lnTo>
                      <a:pt x="75" y="273"/>
                    </a:lnTo>
                    <a:lnTo>
                      <a:pt x="53" y="264"/>
                    </a:lnTo>
                    <a:lnTo>
                      <a:pt x="40" y="255"/>
                    </a:lnTo>
                    <a:lnTo>
                      <a:pt x="31" y="242"/>
                    </a:lnTo>
                    <a:lnTo>
                      <a:pt x="31" y="242"/>
                    </a:lnTo>
                    <a:lnTo>
                      <a:pt x="35" y="233"/>
                    </a:lnTo>
                    <a:lnTo>
                      <a:pt x="35" y="233"/>
                    </a:lnTo>
                    <a:lnTo>
                      <a:pt x="22" y="220"/>
                    </a:lnTo>
                    <a:lnTo>
                      <a:pt x="9" y="207"/>
                    </a:lnTo>
                    <a:lnTo>
                      <a:pt x="5" y="189"/>
                    </a:lnTo>
                    <a:lnTo>
                      <a:pt x="0" y="176"/>
                    </a:lnTo>
                    <a:lnTo>
                      <a:pt x="0" y="176"/>
                    </a:lnTo>
                    <a:close/>
                  </a:path>
                </a:pathLst>
              </a:custGeom>
              <a:solidFill>
                <a:srgbClr val="754C2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323" name="Freeform 74"/>
              <p:cNvSpPr>
                <a:spLocks/>
              </p:cNvSpPr>
              <p:nvPr/>
            </p:nvSpPr>
            <p:spPr bwMode="auto">
              <a:xfrm>
                <a:off x="6827929" y="422679"/>
                <a:ext cx="691783" cy="446701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17" y="88"/>
                  </a:cxn>
                  <a:cxn ang="0">
                    <a:pos x="57" y="71"/>
                  </a:cxn>
                  <a:cxn ang="0">
                    <a:pos x="57" y="58"/>
                  </a:cxn>
                  <a:cxn ang="0">
                    <a:pos x="57" y="49"/>
                  </a:cxn>
                  <a:cxn ang="0">
                    <a:pos x="79" y="18"/>
                  </a:cxn>
                  <a:cxn ang="0">
                    <a:pos x="132" y="0"/>
                  </a:cxn>
                  <a:cxn ang="0">
                    <a:pos x="149" y="0"/>
                  </a:cxn>
                  <a:cxn ang="0">
                    <a:pos x="180" y="14"/>
                  </a:cxn>
                  <a:cxn ang="0">
                    <a:pos x="189" y="27"/>
                  </a:cxn>
                  <a:cxn ang="0">
                    <a:pos x="220" y="18"/>
                  </a:cxn>
                  <a:cxn ang="0">
                    <a:pos x="233" y="18"/>
                  </a:cxn>
                  <a:cxn ang="0">
                    <a:pos x="255" y="36"/>
                  </a:cxn>
                  <a:cxn ang="0">
                    <a:pos x="259" y="49"/>
                  </a:cxn>
                  <a:cxn ang="0">
                    <a:pos x="294" y="62"/>
                  </a:cxn>
                  <a:cxn ang="0">
                    <a:pos x="308" y="88"/>
                  </a:cxn>
                  <a:cxn ang="0">
                    <a:pos x="321" y="97"/>
                  </a:cxn>
                  <a:cxn ang="0">
                    <a:pos x="338" y="119"/>
                  </a:cxn>
                  <a:cxn ang="0">
                    <a:pos x="338" y="132"/>
                  </a:cxn>
                  <a:cxn ang="0">
                    <a:pos x="325" y="163"/>
                  </a:cxn>
                  <a:cxn ang="0">
                    <a:pos x="290" y="185"/>
                  </a:cxn>
                  <a:cxn ang="0">
                    <a:pos x="286" y="198"/>
                  </a:cxn>
                  <a:cxn ang="0">
                    <a:pos x="250" y="211"/>
                  </a:cxn>
                  <a:cxn ang="0">
                    <a:pos x="224" y="211"/>
                  </a:cxn>
                  <a:cxn ang="0">
                    <a:pos x="180" y="207"/>
                  </a:cxn>
                  <a:cxn ang="0">
                    <a:pos x="158" y="216"/>
                  </a:cxn>
                  <a:cxn ang="0">
                    <a:pos x="132" y="216"/>
                  </a:cxn>
                  <a:cxn ang="0">
                    <a:pos x="92" y="211"/>
                  </a:cxn>
                  <a:cxn ang="0">
                    <a:pos x="70" y="198"/>
                  </a:cxn>
                  <a:cxn ang="0">
                    <a:pos x="53" y="194"/>
                  </a:cxn>
                  <a:cxn ang="0">
                    <a:pos x="26" y="181"/>
                  </a:cxn>
                  <a:cxn ang="0">
                    <a:pos x="22" y="167"/>
                  </a:cxn>
                  <a:cxn ang="0">
                    <a:pos x="22" y="163"/>
                  </a:cxn>
                  <a:cxn ang="0">
                    <a:pos x="4" y="145"/>
                  </a:cxn>
                  <a:cxn ang="0">
                    <a:pos x="0" y="123"/>
                  </a:cxn>
                </a:cxnLst>
                <a:rect l="0" t="0" r="r" b="b"/>
                <a:pathLst>
                  <a:path w="338" h="216">
                    <a:moveTo>
                      <a:pt x="0" y="123"/>
                    </a:moveTo>
                    <a:lnTo>
                      <a:pt x="0" y="123"/>
                    </a:lnTo>
                    <a:lnTo>
                      <a:pt x="4" y="106"/>
                    </a:lnTo>
                    <a:lnTo>
                      <a:pt x="17" y="88"/>
                    </a:lnTo>
                    <a:lnTo>
                      <a:pt x="35" y="75"/>
                    </a:lnTo>
                    <a:lnTo>
                      <a:pt x="57" y="71"/>
                    </a:lnTo>
                    <a:lnTo>
                      <a:pt x="57" y="71"/>
                    </a:lnTo>
                    <a:lnTo>
                      <a:pt x="57" y="58"/>
                    </a:lnTo>
                    <a:lnTo>
                      <a:pt x="57" y="58"/>
                    </a:lnTo>
                    <a:lnTo>
                      <a:pt x="57" y="49"/>
                    </a:lnTo>
                    <a:lnTo>
                      <a:pt x="61" y="36"/>
                    </a:lnTo>
                    <a:lnTo>
                      <a:pt x="79" y="18"/>
                    </a:lnTo>
                    <a:lnTo>
                      <a:pt x="101" y="5"/>
                    </a:lnTo>
                    <a:lnTo>
                      <a:pt x="132" y="0"/>
                    </a:lnTo>
                    <a:lnTo>
                      <a:pt x="132" y="0"/>
                    </a:lnTo>
                    <a:lnTo>
                      <a:pt x="149" y="0"/>
                    </a:lnTo>
                    <a:lnTo>
                      <a:pt x="162" y="9"/>
                    </a:lnTo>
                    <a:lnTo>
                      <a:pt x="180" y="14"/>
                    </a:lnTo>
                    <a:lnTo>
                      <a:pt x="189" y="27"/>
                    </a:lnTo>
                    <a:lnTo>
                      <a:pt x="189" y="27"/>
                    </a:lnTo>
                    <a:lnTo>
                      <a:pt x="202" y="18"/>
                    </a:lnTo>
                    <a:lnTo>
                      <a:pt x="220" y="18"/>
                    </a:lnTo>
                    <a:lnTo>
                      <a:pt x="220" y="18"/>
                    </a:lnTo>
                    <a:lnTo>
                      <a:pt x="233" y="18"/>
                    </a:lnTo>
                    <a:lnTo>
                      <a:pt x="246" y="27"/>
                    </a:lnTo>
                    <a:lnTo>
                      <a:pt x="255" y="36"/>
                    </a:lnTo>
                    <a:lnTo>
                      <a:pt x="259" y="49"/>
                    </a:lnTo>
                    <a:lnTo>
                      <a:pt x="259" y="49"/>
                    </a:lnTo>
                    <a:lnTo>
                      <a:pt x="277" y="53"/>
                    </a:lnTo>
                    <a:lnTo>
                      <a:pt x="294" y="62"/>
                    </a:lnTo>
                    <a:lnTo>
                      <a:pt x="303" y="75"/>
                    </a:lnTo>
                    <a:lnTo>
                      <a:pt x="308" y="88"/>
                    </a:lnTo>
                    <a:lnTo>
                      <a:pt x="308" y="88"/>
                    </a:lnTo>
                    <a:lnTo>
                      <a:pt x="321" y="97"/>
                    </a:lnTo>
                    <a:lnTo>
                      <a:pt x="330" y="110"/>
                    </a:lnTo>
                    <a:lnTo>
                      <a:pt x="338" y="119"/>
                    </a:lnTo>
                    <a:lnTo>
                      <a:pt x="338" y="132"/>
                    </a:lnTo>
                    <a:lnTo>
                      <a:pt x="338" y="132"/>
                    </a:lnTo>
                    <a:lnTo>
                      <a:pt x="338" y="150"/>
                    </a:lnTo>
                    <a:lnTo>
                      <a:pt x="325" y="163"/>
                    </a:lnTo>
                    <a:lnTo>
                      <a:pt x="312" y="176"/>
                    </a:lnTo>
                    <a:lnTo>
                      <a:pt x="290" y="185"/>
                    </a:lnTo>
                    <a:lnTo>
                      <a:pt x="290" y="185"/>
                    </a:lnTo>
                    <a:lnTo>
                      <a:pt x="286" y="198"/>
                    </a:lnTo>
                    <a:lnTo>
                      <a:pt x="272" y="207"/>
                    </a:lnTo>
                    <a:lnTo>
                      <a:pt x="250" y="211"/>
                    </a:lnTo>
                    <a:lnTo>
                      <a:pt x="224" y="211"/>
                    </a:lnTo>
                    <a:lnTo>
                      <a:pt x="224" y="211"/>
                    </a:lnTo>
                    <a:lnTo>
                      <a:pt x="198" y="211"/>
                    </a:lnTo>
                    <a:lnTo>
                      <a:pt x="180" y="207"/>
                    </a:lnTo>
                    <a:lnTo>
                      <a:pt x="180" y="207"/>
                    </a:lnTo>
                    <a:lnTo>
                      <a:pt x="158" y="216"/>
                    </a:lnTo>
                    <a:lnTo>
                      <a:pt x="132" y="216"/>
                    </a:lnTo>
                    <a:lnTo>
                      <a:pt x="132" y="216"/>
                    </a:lnTo>
                    <a:lnTo>
                      <a:pt x="110" y="216"/>
                    </a:lnTo>
                    <a:lnTo>
                      <a:pt x="92" y="211"/>
                    </a:lnTo>
                    <a:lnTo>
                      <a:pt x="79" y="207"/>
                    </a:lnTo>
                    <a:lnTo>
                      <a:pt x="70" y="198"/>
                    </a:lnTo>
                    <a:lnTo>
                      <a:pt x="70" y="198"/>
                    </a:lnTo>
                    <a:lnTo>
                      <a:pt x="53" y="194"/>
                    </a:lnTo>
                    <a:lnTo>
                      <a:pt x="35" y="189"/>
                    </a:lnTo>
                    <a:lnTo>
                      <a:pt x="26" y="181"/>
                    </a:lnTo>
                    <a:lnTo>
                      <a:pt x="22" y="167"/>
                    </a:lnTo>
                    <a:lnTo>
                      <a:pt x="22" y="167"/>
                    </a:lnTo>
                    <a:lnTo>
                      <a:pt x="22" y="163"/>
                    </a:lnTo>
                    <a:lnTo>
                      <a:pt x="22" y="163"/>
                    </a:lnTo>
                    <a:lnTo>
                      <a:pt x="13" y="154"/>
                    </a:lnTo>
                    <a:lnTo>
                      <a:pt x="4" y="145"/>
                    </a:lnTo>
                    <a:lnTo>
                      <a:pt x="0" y="137"/>
                    </a:lnTo>
                    <a:lnTo>
                      <a:pt x="0" y="123"/>
                    </a:lnTo>
                    <a:lnTo>
                      <a:pt x="0" y="123"/>
                    </a:lnTo>
                    <a:close/>
                  </a:path>
                </a:pathLst>
              </a:custGeom>
              <a:solidFill>
                <a:srgbClr val="A97C5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324" name="Freeform 75"/>
              <p:cNvSpPr>
                <a:spLocks noEditPoints="1"/>
              </p:cNvSpPr>
              <p:nvPr/>
            </p:nvSpPr>
            <p:spPr bwMode="auto">
              <a:xfrm>
                <a:off x="6917983" y="505401"/>
                <a:ext cx="421619" cy="337094"/>
              </a:xfrm>
              <a:custGeom>
                <a:avLst/>
                <a:gdLst/>
                <a:ahLst/>
                <a:cxnLst>
                  <a:cxn ang="0">
                    <a:pos x="9" y="163"/>
                  </a:cxn>
                  <a:cxn ang="0">
                    <a:pos x="0" y="145"/>
                  </a:cxn>
                  <a:cxn ang="0">
                    <a:pos x="0" y="132"/>
                  </a:cxn>
                  <a:cxn ang="0">
                    <a:pos x="0" y="119"/>
                  </a:cxn>
                  <a:cxn ang="0">
                    <a:pos x="13" y="101"/>
                  </a:cxn>
                  <a:cxn ang="0">
                    <a:pos x="26" y="97"/>
                  </a:cxn>
                  <a:cxn ang="0">
                    <a:pos x="44" y="88"/>
                  </a:cxn>
                  <a:cxn ang="0">
                    <a:pos x="110" y="79"/>
                  </a:cxn>
                  <a:cxn ang="0">
                    <a:pos x="110" y="79"/>
                  </a:cxn>
                  <a:cxn ang="0">
                    <a:pos x="158" y="70"/>
                  </a:cxn>
                  <a:cxn ang="0">
                    <a:pos x="184" y="57"/>
                  </a:cxn>
                  <a:cxn ang="0">
                    <a:pos x="198" y="35"/>
                  </a:cxn>
                  <a:cxn ang="0">
                    <a:pos x="198" y="35"/>
                  </a:cxn>
                  <a:cxn ang="0">
                    <a:pos x="189" y="18"/>
                  </a:cxn>
                  <a:cxn ang="0">
                    <a:pos x="189" y="18"/>
                  </a:cxn>
                  <a:cxn ang="0">
                    <a:pos x="162" y="9"/>
                  </a:cxn>
                  <a:cxn ang="0">
                    <a:pos x="162" y="9"/>
                  </a:cxn>
                  <a:cxn ang="0">
                    <a:pos x="145" y="18"/>
                  </a:cxn>
                  <a:cxn ang="0">
                    <a:pos x="136" y="26"/>
                  </a:cxn>
                  <a:cxn ang="0">
                    <a:pos x="136" y="26"/>
                  </a:cxn>
                  <a:cxn ang="0">
                    <a:pos x="136" y="18"/>
                  </a:cxn>
                  <a:cxn ang="0">
                    <a:pos x="145" y="9"/>
                  </a:cxn>
                  <a:cxn ang="0">
                    <a:pos x="154" y="4"/>
                  </a:cxn>
                  <a:cxn ang="0">
                    <a:pos x="162" y="0"/>
                  </a:cxn>
                  <a:cxn ang="0">
                    <a:pos x="180" y="4"/>
                  </a:cxn>
                  <a:cxn ang="0">
                    <a:pos x="202" y="22"/>
                  </a:cxn>
                  <a:cxn ang="0">
                    <a:pos x="206" y="35"/>
                  </a:cxn>
                  <a:cxn ang="0">
                    <a:pos x="206" y="44"/>
                  </a:cxn>
                  <a:cxn ang="0">
                    <a:pos x="198" y="66"/>
                  </a:cxn>
                  <a:cxn ang="0">
                    <a:pos x="184" y="75"/>
                  </a:cxn>
                  <a:cxn ang="0">
                    <a:pos x="136" y="88"/>
                  </a:cxn>
                  <a:cxn ang="0">
                    <a:pos x="79" y="92"/>
                  </a:cxn>
                  <a:cxn ang="0">
                    <a:pos x="53" y="97"/>
                  </a:cxn>
                  <a:cxn ang="0">
                    <a:pos x="26" y="105"/>
                  </a:cxn>
                  <a:cxn ang="0">
                    <a:pos x="13" y="114"/>
                  </a:cxn>
                  <a:cxn ang="0">
                    <a:pos x="9" y="132"/>
                  </a:cxn>
                  <a:cxn ang="0">
                    <a:pos x="9" y="132"/>
                  </a:cxn>
                  <a:cxn ang="0">
                    <a:pos x="9" y="163"/>
                  </a:cxn>
                  <a:cxn ang="0">
                    <a:pos x="136" y="18"/>
                  </a:cxn>
                  <a:cxn ang="0">
                    <a:pos x="136" y="18"/>
                  </a:cxn>
                  <a:cxn ang="0">
                    <a:pos x="136" y="18"/>
                  </a:cxn>
                </a:cxnLst>
                <a:rect l="0" t="0" r="r" b="b"/>
                <a:pathLst>
                  <a:path w="206" h="163">
                    <a:moveTo>
                      <a:pt x="9" y="163"/>
                    </a:moveTo>
                    <a:lnTo>
                      <a:pt x="9" y="163"/>
                    </a:lnTo>
                    <a:lnTo>
                      <a:pt x="9" y="163"/>
                    </a:lnTo>
                    <a:lnTo>
                      <a:pt x="0" y="145"/>
                    </a:lnTo>
                    <a:lnTo>
                      <a:pt x="0" y="132"/>
                    </a:lnTo>
                    <a:lnTo>
                      <a:pt x="0" y="132"/>
                    </a:lnTo>
                    <a:lnTo>
                      <a:pt x="0" y="132"/>
                    </a:lnTo>
                    <a:lnTo>
                      <a:pt x="0" y="119"/>
                    </a:lnTo>
                    <a:lnTo>
                      <a:pt x="4" y="110"/>
                    </a:lnTo>
                    <a:lnTo>
                      <a:pt x="13" y="101"/>
                    </a:lnTo>
                    <a:lnTo>
                      <a:pt x="26" y="97"/>
                    </a:lnTo>
                    <a:lnTo>
                      <a:pt x="26" y="97"/>
                    </a:lnTo>
                    <a:lnTo>
                      <a:pt x="26" y="97"/>
                    </a:lnTo>
                    <a:lnTo>
                      <a:pt x="44" y="88"/>
                    </a:lnTo>
                    <a:lnTo>
                      <a:pt x="66" y="83"/>
                    </a:lnTo>
                    <a:lnTo>
                      <a:pt x="110" y="79"/>
                    </a:lnTo>
                    <a:lnTo>
                      <a:pt x="110" y="79"/>
                    </a:lnTo>
                    <a:lnTo>
                      <a:pt x="110" y="79"/>
                    </a:lnTo>
                    <a:lnTo>
                      <a:pt x="136" y="75"/>
                    </a:lnTo>
                    <a:lnTo>
                      <a:pt x="158" y="70"/>
                    </a:lnTo>
                    <a:lnTo>
                      <a:pt x="171" y="66"/>
                    </a:lnTo>
                    <a:lnTo>
                      <a:pt x="184" y="57"/>
                    </a:lnTo>
                    <a:lnTo>
                      <a:pt x="198" y="44"/>
                    </a:lnTo>
                    <a:lnTo>
                      <a:pt x="198" y="35"/>
                    </a:lnTo>
                    <a:lnTo>
                      <a:pt x="198" y="35"/>
                    </a:lnTo>
                    <a:lnTo>
                      <a:pt x="198" y="35"/>
                    </a:lnTo>
                    <a:lnTo>
                      <a:pt x="198" y="26"/>
                    </a:lnTo>
                    <a:lnTo>
                      <a:pt x="189" y="18"/>
                    </a:lnTo>
                    <a:lnTo>
                      <a:pt x="189" y="18"/>
                    </a:lnTo>
                    <a:lnTo>
                      <a:pt x="189" y="18"/>
                    </a:lnTo>
                    <a:lnTo>
                      <a:pt x="176" y="13"/>
                    </a:lnTo>
                    <a:lnTo>
                      <a:pt x="162" y="9"/>
                    </a:lnTo>
                    <a:lnTo>
                      <a:pt x="162" y="9"/>
                    </a:lnTo>
                    <a:lnTo>
                      <a:pt x="162" y="9"/>
                    </a:lnTo>
                    <a:lnTo>
                      <a:pt x="154" y="13"/>
                    </a:lnTo>
                    <a:lnTo>
                      <a:pt x="145" y="18"/>
                    </a:lnTo>
                    <a:lnTo>
                      <a:pt x="136" y="26"/>
                    </a:lnTo>
                    <a:lnTo>
                      <a:pt x="136" y="26"/>
                    </a:lnTo>
                    <a:lnTo>
                      <a:pt x="136" y="26"/>
                    </a:lnTo>
                    <a:lnTo>
                      <a:pt x="136" y="26"/>
                    </a:lnTo>
                    <a:lnTo>
                      <a:pt x="136" y="26"/>
                    </a:lnTo>
                    <a:lnTo>
                      <a:pt x="136" y="18"/>
                    </a:lnTo>
                    <a:lnTo>
                      <a:pt x="145" y="9"/>
                    </a:lnTo>
                    <a:lnTo>
                      <a:pt x="145" y="9"/>
                    </a:lnTo>
                    <a:lnTo>
                      <a:pt x="145" y="9"/>
                    </a:lnTo>
                    <a:lnTo>
                      <a:pt x="154" y="4"/>
                    </a:lnTo>
                    <a:lnTo>
                      <a:pt x="162" y="0"/>
                    </a:lnTo>
                    <a:lnTo>
                      <a:pt x="162" y="0"/>
                    </a:lnTo>
                    <a:lnTo>
                      <a:pt x="162" y="0"/>
                    </a:lnTo>
                    <a:lnTo>
                      <a:pt x="180" y="4"/>
                    </a:lnTo>
                    <a:lnTo>
                      <a:pt x="193" y="9"/>
                    </a:lnTo>
                    <a:lnTo>
                      <a:pt x="202" y="22"/>
                    </a:lnTo>
                    <a:lnTo>
                      <a:pt x="206" y="35"/>
                    </a:lnTo>
                    <a:lnTo>
                      <a:pt x="206" y="35"/>
                    </a:lnTo>
                    <a:lnTo>
                      <a:pt x="206" y="35"/>
                    </a:lnTo>
                    <a:lnTo>
                      <a:pt x="206" y="44"/>
                    </a:lnTo>
                    <a:lnTo>
                      <a:pt x="206" y="53"/>
                    </a:lnTo>
                    <a:lnTo>
                      <a:pt x="198" y="66"/>
                    </a:lnTo>
                    <a:lnTo>
                      <a:pt x="184" y="75"/>
                    </a:lnTo>
                    <a:lnTo>
                      <a:pt x="184" y="75"/>
                    </a:lnTo>
                    <a:lnTo>
                      <a:pt x="162" y="83"/>
                    </a:lnTo>
                    <a:lnTo>
                      <a:pt x="136" y="88"/>
                    </a:lnTo>
                    <a:lnTo>
                      <a:pt x="79" y="92"/>
                    </a:lnTo>
                    <a:lnTo>
                      <a:pt x="79" y="92"/>
                    </a:lnTo>
                    <a:lnTo>
                      <a:pt x="79" y="92"/>
                    </a:lnTo>
                    <a:lnTo>
                      <a:pt x="53" y="97"/>
                    </a:lnTo>
                    <a:lnTo>
                      <a:pt x="26" y="105"/>
                    </a:lnTo>
                    <a:lnTo>
                      <a:pt x="26" y="105"/>
                    </a:lnTo>
                    <a:lnTo>
                      <a:pt x="26" y="105"/>
                    </a:lnTo>
                    <a:lnTo>
                      <a:pt x="13" y="114"/>
                    </a:lnTo>
                    <a:lnTo>
                      <a:pt x="9" y="123"/>
                    </a:lnTo>
                    <a:lnTo>
                      <a:pt x="9" y="132"/>
                    </a:lnTo>
                    <a:lnTo>
                      <a:pt x="9" y="132"/>
                    </a:lnTo>
                    <a:lnTo>
                      <a:pt x="9" y="132"/>
                    </a:lnTo>
                    <a:lnTo>
                      <a:pt x="9" y="163"/>
                    </a:lnTo>
                    <a:lnTo>
                      <a:pt x="9" y="163"/>
                    </a:lnTo>
                    <a:close/>
                    <a:moveTo>
                      <a:pt x="136" y="18"/>
                    </a:moveTo>
                    <a:lnTo>
                      <a:pt x="136" y="18"/>
                    </a:lnTo>
                    <a:lnTo>
                      <a:pt x="136" y="18"/>
                    </a:lnTo>
                    <a:lnTo>
                      <a:pt x="136" y="18"/>
                    </a:lnTo>
                    <a:lnTo>
                      <a:pt x="136" y="18"/>
                    </a:lnTo>
                    <a:lnTo>
                      <a:pt x="136" y="18"/>
                    </a:lnTo>
                    <a:close/>
                  </a:path>
                </a:pathLst>
              </a:custGeom>
              <a:solidFill>
                <a:srgbClr val="DAC6B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325" name="Freeform 76"/>
              <p:cNvSpPr>
                <a:spLocks/>
              </p:cNvSpPr>
              <p:nvPr/>
            </p:nvSpPr>
            <p:spPr bwMode="auto">
              <a:xfrm>
                <a:off x="6827929" y="933490"/>
                <a:ext cx="63448" cy="299869"/>
              </a:xfrm>
              <a:custGeom>
                <a:avLst/>
                <a:gdLst/>
                <a:ahLst/>
                <a:cxnLst>
                  <a:cxn ang="0">
                    <a:pos x="31" y="145"/>
                  </a:cxn>
                  <a:cxn ang="0">
                    <a:pos x="17" y="145"/>
                  </a:cxn>
                  <a:cxn ang="0">
                    <a:pos x="0" y="0"/>
                  </a:cxn>
                  <a:cxn ang="0">
                    <a:pos x="9" y="0"/>
                  </a:cxn>
                  <a:cxn ang="0">
                    <a:pos x="31" y="145"/>
                  </a:cxn>
                </a:cxnLst>
                <a:rect l="0" t="0" r="r" b="b"/>
                <a:pathLst>
                  <a:path w="31" h="145">
                    <a:moveTo>
                      <a:pt x="31" y="145"/>
                    </a:moveTo>
                    <a:lnTo>
                      <a:pt x="17" y="145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31" y="145"/>
                    </a:lnTo>
                    <a:close/>
                  </a:path>
                </a:pathLst>
              </a:custGeom>
              <a:solidFill>
                <a:srgbClr val="5A278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326" name="Freeform 77"/>
              <p:cNvSpPr>
                <a:spLocks/>
              </p:cNvSpPr>
              <p:nvPr/>
            </p:nvSpPr>
            <p:spPr bwMode="auto">
              <a:xfrm>
                <a:off x="6936404" y="960374"/>
                <a:ext cx="53214" cy="281256"/>
              </a:xfrm>
              <a:custGeom>
                <a:avLst/>
                <a:gdLst/>
                <a:ahLst/>
                <a:cxnLst>
                  <a:cxn ang="0">
                    <a:pos x="26" y="136"/>
                  </a:cxn>
                  <a:cxn ang="0">
                    <a:pos x="17" y="132"/>
                  </a:cxn>
                  <a:cxn ang="0">
                    <a:pos x="0" y="0"/>
                  </a:cxn>
                  <a:cxn ang="0">
                    <a:pos x="13" y="0"/>
                  </a:cxn>
                  <a:cxn ang="0">
                    <a:pos x="26" y="136"/>
                  </a:cxn>
                </a:cxnLst>
                <a:rect l="0" t="0" r="r" b="b"/>
                <a:pathLst>
                  <a:path w="26" h="136">
                    <a:moveTo>
                      <a:pt x="26" y="136"/>
                    </a:moveTo>
                    <a:lnTo>
                      <a:pt x="17" y="132"/>
                    </a:lnTo>
                    <a:lnTo>
                      <a:pt x="0" y="0"/>
                    </a:lnTo>
                    <a:lnTo>
                      <a:pt x="13" y="0"/>
                    </a:lnTo>
                    <a:lnTo>
                      <a:pt x="26" y="136"/>
                    </a:lnTo>
                    <a:close/>
                  </a:path>
                </a:pathLst>
              </a:custGeom>
              <a:solidFill>
                <a:srgbClr val="5A278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327" name="Freeform 78"/>
              <p:cNvSpPr>
                <a:spLocks/>
              </p:cNvSpPr>
              <p:nvPr/>
            </p:nvSpPr>
            <p:spPr bwMode="auto">
              <a:xfrm>
                <a:off x="7267969" y="677051"/>
                <a:ext cx="225136" cy="109608"/>
              </a:xfrm>
              <a:custGeom>
                <a:avLst/>
                <a:gdLst/>
                <a:ahLst/>
                <a:cxnLst>
                  <a:cxn ang="0">
                    <a:pos x="110" y="18"/>
                  </a:cxn>
                  <a:cxn ang="0">
                    <a:pos x="110" y="18"/>
                  </a:cxn>
                  <a:cxn ang="0">
                    <a:pos x="106" y="9"/>
                  </a:cxn>
                  <a:cxn ang="0">
                    <a:pos x="101" y="0"/>
                  </a:cxn>
                  <a:cxn ang="0">
                    <a:pos x="101" y="0"/>
                  </a:cxn>
                  <a:cxn ang="0">
                    <a:pos x="101" y="0"/>
                  </a:cxn>
                  <a:cxn ang="0">
                    <a:pos x="88" y="0"/>
                  </a:cxn>
                  <a:cxn ang="0">
                    <a:pos x="75" y="0"/>
                  </a:cxn>
                  <a:cxn ang="0">
                    <a:pos x="66" y="5"/>
                  </a:cxn>
                  <a:cxn ang="0">
                    <a:pos x="66" y="5"/>
                  </a:cxn>
                  <a:cxn ang="0">
                    <a:pos x="79" y="5"/>
                  </a:cxn>
                  <a:cxn ang="0">
                    <a:pos x="88" y="5"/>
                  </a:cxn>
                  <a:cxn ang="0">
                    <a:pos x="97" y="9"/>
                  </a:cxn>
                  <a:cxn ang="0">
                    <a:pos x="97" y="9"/>
                  </a:cxn>
                  <a:cxn ang="0">
                    <a:pos x="97" y="9"/>
                  </a:cxn>
                  <a:cxn ang="0">
                    <a:pos x="101" y="14"/>
                  </a:cxn>
                  <a:cxn ang="0">
                    <a:pos x="101" y="18"/>
                  </a:cxn>
                  <a:cxn ang="0">
                    <a:pos x="101" y="18"/>
                  </a:cxn>
                  <a:cxn ang="0">
                    <a:pos x="101" y="18"/>
                  </a:cxn>
                  <a:cxn ang="0">
                    <a:pos x="97" y="27"/>
                  </a:cxn>
                  <a:cxn ang="0">
                    <a:pos x="88" y="36"/>
                  </a:cxn>
                  <a:cxn ang="0">
                    <a:pos x="88" y="36"/>
                  </a:cxn>
                  <a:cxn ang="0">
                    <a:pos x="88" y="36"/>
                  </a:cxn>
                  <a:cxn ang="0">
                    <a:pos x="71" y="44"/>
                  </a:cxn>
                  <a:cxn ang="0">
                    <a:pos x="49" y="44"/>
                  </a:cxn>
                  <a:cxn ang="0">
                    <a:pos x="49" y="44"/>
                  </a:cxn>
                  <a:cxn ang="0">
                    <a:pos x="49" y="44"/>
                  </a:cxn>
                  <a:cxn ang="0">
                    <a:pos x="18" y="40"/>
                  </a:cxn>
                  <a:cxn ang="0">
                    <a:pos x="5" y="36"/>
                  </a:cxn>
                  <a:cxn ang="0">
                    <a:pos x="0" y="44"/>
                  </a:cxn>
                  <a:cxn ang="0">
                    <a:pos x="0" y="44"/>
                  </a:cxn>
                  <a:cxn ang="0">
                    <a:pos x="49" y="53"/>
                  </a:cxn>
                  <a:cxn ang="0">
                    <a:pos x="49" y="53"/>
                  </a:cxn>
                  <a:cxn ang="0">
                    <a:pos x="49" y="53"/>
                  </a:cxn>
                  <a:cxn ang="0">
                    <a:pos x="71" y="49"/>
                  </a:cxn>
                  <a:cxn ang="0">
                    <a:pos x="93" y="40"/>
                  </a:cxn>
                  <a:cxn ang="0">
                    <a:pos x="106" y="31"/>
                  </a:cxn>
                  <a:cxn ang="0">
                    <a:pos x="110" y="18"/>
                  </a:cxn>
                  <a:cxn ang="0">
                    <a:pos x="110" y="18"/>
                  </a:cxn>
                </a:cxnLst>
                <a:rect l="0" t="0" r="r" b="b"/>
                <a:pathLst>
                  <a:path w="110" h="53">
                    <a:moveTo>
                      <a:pt x="110" y="18"/>
                    </a:moveTo>
                    <a:lnTo>
                      <a:pt x="110" y="18"/>
                    </a:lnTo>
                    <a:lnTo>
                      <a:pt x="106" y="9"/>
                    </a:lnTo>
                    <a:lnTo>
                      <a:pt x="101" y="0"/>
                    </a:lnTo>
                    <a:lnTo>
                      <a:pt x="101" y="0"/>
                    </a:lnTo>
                    <a:lnTo>
                      <a:pt x="101" y="0"/>
                    </a:lnTo>
                    <a:lnTo>
                      <a:pt x="88" y="0"/>
                    </a:lnTo>
                    <a:lnTo>
                      <a:pt x="75" y="0"/>
                    </a:lnTo>
                    <a:lnTo>
                      <a:pt x="66" y="5"/>
                    </a:lnTo>
                    <a:lnTo>
                      <a:pt x="66" y="5"/>
                    </a:lnTo>
                    <a:lnTo>
                      <a:pt x="79" y="5"/>
                    </a:lnTo>
                    <a:lnTo>
                      <a:pt x="88" y="5"/>
                    </a:lnTo>
                    <a:lnTo>
                      <a:pt x="97" y="9"/>
                    </a:lnTo>
                    <a:lnTo>
                      <a:pt x="97" y="9"/>
                    </a:lnTo>
                    <a:lnTo>
                      <a:pt x="97" y="9"/>
                    </a:lnTo>
                    <a:lnTo>
                      <a:pt x="101" y="14"/>
                    </a:lnTo>
                    <a:lnTo>
                      <a:pt x="101" y="18"/>
                    </a:lnTo>
                    <a:lnTo>
                      <a:pt x="101" y="18"/>
                    </a:lnTo>
                    <a:lnTo>
                      <a:pt x="101" y="18"/>
                    </a:lnTo>
                    <a:lnTo>
                      <a:pt x="97" y="27"/>
                    </a:lnTo>
                    <a:lnTo>
                      <a:pt x="88" y="36"/>
                    </a:lnTo>
                    <a:lnTo>
                      <a:pt x="88" y="36"/>
                    </a:lnTo>
                    <a:lnTo>
                      <a:pt x="88" y="36"/>
                    </a:lnTo>
                    <a:lnTo>
                      <a:pt x="71" y="44"/>
                    </a:lnTo>
                    <a:lnTo>
                      <a:pt x="49" y="44"/>
                    </a:lnTo>
                    <a:lnTo>
                      <a:pt x="49" y="44"/>
                    </a:lnTo>
                    <a:lnTo>
                      <a:pt x="49" y="44"/>
                    </a:lnTo>
                    <a:lnTo>
                      <a:pt x="18" y="40"/>
                    </a:lnTo>
                    <a:lnTo>
                      <a:pt x="5" y="36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49" y="53"/>
                    </a:lnTo>
                    <a:lnTo>
                      <a:pt x="49" y="53"/>
                    </a:lnTo>
                    <a:lnTo>
                      <a:pt x="49" y="53"/>
                    </a:lnTo>
                    <a:lnTo>
                      <a:pt x="71" y="49"/>
                    </a:lnTo>
                    <a:lnTo>
                      <a:pt x="93" y="40"/>
                    </a:lnTo>
                    <a:lnTo>
                      <a:pt x="106" y="31"/>
                    </a:lnTo>
                    <a:lnTo>
                      <a:pt x="110" y="18"/>
                    </a:lnTo>
                    <a:lnTo>
                      <a:pt x="110" y="18"/>
                    </a:lnTo>
                    <a:close/>
                  </a:path>
                </a:pathLst>
              </a:custGeom>
              <a:solidFill>
                <a:srgbClr val="DAC6B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328" name="Freeform 79"/>
              <p:cNvSpPr>
                <a:spLocks/>
              </p:cNvSpPr>
              <p:nvPr/>
            </p:nvSpPr>
            <p:spPr bwMode="auto">
              <a:xfrm>
                <a:off x="6963011" y="505401"/>
                <a:ext cx="196483" cy="136492"/>
              </a:xfrm>
              <a:custGeom>
                <a:avLst/>
                <a:gdLst/>
                <a:ahLst/>
                <a:cxnLst>
                  <a:cxn ang="0">
                    <a:pos x="0" y="57"/>
                  </a:cxn>
                  <a:cxn ang="0">
                    <a:pos x="0" y="57"/>
                  </a:cxn>
                  <a:cxn ang="0">
                    <a:pos x="4" y="62"/>
                  </a:cxn>
                  <a:cxn ang="0">
                    <a:pos x="13" y="66"/>
                  </a:cxn>
                  <a:cxn ang="0">
                    <a:pos x="13" y="66"/>
                  </a:cxn>
                  <a:cxn ang="0">
                    <a:pos x="13" y="66"/>
                  </a:cxn>
                  <a:cxn ang="0">
                    <a:pos x="26" y="66"/>
                  </a:cxn>
                  <a:cxn ang="0">
                    <a:pos x="35" y="62"/>
                  </a:cxn>
                  <a:cxn ang="0">
                    <a:pos x="44" y="53"/>
                  </a:cxn>
                  <a:cxn ang="0">
                    <a:pos x="44" y="53"/>
                  </a:cxn>
                  <a:cxn ang="0">
                    <a:pos x="31" y="57"/>
                  </a:cxn>
                  <a:cxn ang="0">
                    <a:pos x="22" y="62"/>
                  </a:cxn>
                  <a:cxn ang="0">
                    <a:pos x="13" y="57"/>
                  </a:cxn>
                  <a:cxn ang="0">
                    <a:pos x="13" y="57"/>
                  </a:cxn>
                  <a:cxn ang="0">
                    <a:pos x="13" y="57"/>
                  </a:cxn>
                  <a:cxn ang="0">
                    <a:pos x="9" y="57"/>
                  </a:cxn>
                  <a:cxn ang="0">
                    <a:pos x="9" y="53"/>
                  </a:cxn>
                  <a:cxn ang="0">
                    <a:pos x="9" y="53"/>
                  </a:cxn>
                  <a:cxn ang="0">
                    <a:pos x="9" y="53"/>
                  </a:cxn>
                  <a:cxn ang="0">
                    <a:pos x="9" y="44"/>
                  </a:cxn>
                  <a:cxn ang="0">
                    <a:pos x="17" y="31"/>
                  </a:cxn>
                  <a:cxn ang="0">
                    <a:pos x="17" y="31"/>
                  </a:cxn>
                  <a:cxn ang="0">
                    <a:pos x="17" y="31"/>
                  </a:cxn>
                  <a:cxn ang="0">
                    <a:pos x="31" y="18"/>
                  </a:cxn>
                  <a:cxn ang="0">
                    <a:pos x="48" y="9"/>
                  </a:cxn>
                  <a:cxn ang="0">
                    <a:pos x="48" y="9"/>
                  </a:cxn>
                  <a:cxn ang="0">
                    <a:pos x="48" y="9"/>
                  </a:cxn>
                  <a:cxn ang="0">
                    <a:pos x="79" y="4"/>
                  </a:cxn>
                  <a:cxn ang="0">
                    <a:pos x="96" y="4"/>
                  </a:cxn>
                  <a:cxn ang="0">
                    <a:pos x="92" y="0"/>
                  </a:cxn>
                  <a:cxn ang="0">
                    <a:pos x="92" y="0"/>
                  </a:cxn>
                  <a:cxn ang="0">
                    <a:pos x="48" y="0"/>
                  </a:cxn>
                  <a:cxn ang="0">
                    <a:pos x="48" y="0"/>
                  </a:cxn>
                  <a:cxn ang="0">
                    <a:pos x="48" y="0"/>
                  </a:cxn>
                  <a:cxn ang="0">
                    <a:pos x="26" y="13"/>
                  </a:cxn>
                  <a:cxn ang="0">
                    <a:pos x="9" y="26"/>
                  </a:cxn>
                  <a:cxn ang="0">
                    <a:pos x="0" y="40"/>
                  </a:cxn>
                  <a:cxn ang="0">
                    <a:pos x="0" y="57"/>
                  </a:cxn>
                  <a:cxn ang="0">
                    <a:pos x="0" y="57"/>
                  </a:cxn>
                </a:cxnLst>
                <a:rect l="0" t="0" r="r" b="b"/>
                <a:pathLst>
                  <a:path w="96" h="66">
                    <a:moveTo>
                      <a:pt x="0" y="57"/>
                    </a:moveTo>
                    <a:lnTo>
                      <a:pt x="0" y="57"/>
                    </a:lnTo>
                    <a:lnTo>
                      <a:pt x="4" y="62"/>
                    </a:lnTo>
                    <a:lnTo>
                      <a:pt x="13" y="66"/>
                    </a:lnTo>
                    <a:lnTo>
                      <a:pt x="13" y="66"/>
                    </a:lnTo>
                    <a:lnTo>
                      <a:pt x="13" y="66"/>
                    </a:lnTo>
                    <a:lnTo>
                      <a:pt x="26" y="66"/>
                    </a:lnTo>
                    <a:lnTo>
                      <a:pt x="35" y="62"/>
                    </a:lnTo>
                    <a:lnTo>
                      <a:pt x="44" y="53"/>
                    </a:lnTo>
                    <a:lnTo>
                      <a:pt x="44" y="53"/>
                    </a:lnTo>
                    <a:lnTo>
                      <a:pt x="31" y="57"/>
                    </a:lnTo>
                    <a:lnTo>
                      <a:pt x="22" y="62"/>
                    </a:lnTo>
                    <a:lnTo>
                      <a:pt x="13" y="57"/>
                    </a:lnTo>
                    <a:lnTo>
                      <a:pt x="13" y="57"/>
                    </a:lnTo>
                    <a:lnTo>
                      <a:pt x="13" y="57"/>
                    </a:lnTo>
                    <a:lnTo>
                      <a:pt x="9" y="57"/>
                    </a:lnTo>
                    <a:lnTo>
                      <a:pt x="9" y="53"/>
                    </a:lnTo>
                    <a:lnTo>
                      <a:pt x="9" y="53"/>
                    </a:lnTo>
                    <a:lnTo>
                      <a:pt x="9" y="53"/>
                    </a:lnTo>
                    <a:lnTo>
                      <a:pt x="9" y="44"/>
                    </a:lnTo>
                    <a:lnTo>
                      <a:pt x="17" y="31"/>
                    </a:lnTo>
                    <a:lnTo>
                      <a:pt x="17" y="31"/>
                    </a:lnTo>
                    <a:lnTo>
                      <a:pt x="17" y="31"/>
                    </a:lnTo>
                    <a:lnTo>
                      <a:pt x="31" y="18"/>
                    </a:lnTo>
                    <a:lnTo>
                      <a:pt x="48" y="9"/>
                    </a:lnTo>
                    <a:lnTo>
                      <a:pt x="48" y="9"/>
                    </a:lnTo>
                    <a:lnTo>
                      <a:pt x="48" y="9"/>
                    </a:lnTo>
                    <a:lnTo>
                      <a:pt x="79" y="4"/>
                    </a:lnTo>
                    <a:lnTo>
                      <a:pt x="96" y="4"/>
                    </a:lnTo>
                    <a:lnTo>
                      <a:pt x="92" y="0"/>
                    </a:lnTo>
                    <a:lnTo>
                      <a:pt x="92" y="0"/>
                    </a:lnTo>
                    <a:lnTo>
                      <a:pt x="48" y="0"/>
                    </a:lnTo>
                    <a:lnTo>
                      <a:pt x="48" y="0"/>
                    </a:lnTo>
                    <a:lnTo>
                      <a:pt x="48" y="0"/>
                    </a:lnTo>
                    <a:lnTo>
                      <a:pt x="26" y="13"/>
                    </a:lnTo>
                    <a:lnTo>
                      <a:pt x="9" y="26"/>
                    </a:lnTo>
                    <a:lnTo>
                      <a:pt x="0" y="40"/>
                    </a:lnTo>
                    <a:lnTo>
                      <a:pt x="0" y="57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DAC6B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908" name="Group 214"/>
            <p:cNvGrpSpPr/>
            <p:nvPr/>
          </p:nvGrpSpPr>
          <p:grpSpPr>
            <a:xfrm rot="20656487">
              <a:off x="58377" y="2697883"/>
              <a:ext cx="609600" cy="609601"/>
              <a:chOff x="2438400" y="838200"/>
              <a:chExt cx="1027113" cy="1017588"/>
            </a:xfrm>
          </p:grpSpPr>
          <p:grpSp>
            <p:nvGrpSpPr>
              <p:cNvPr id="1311" name="Group 50"/>
              <p:cNvGrpSpPr/>
              <p:nvPr/>
            </p:nvGrpSpPr>
            <p:grpSpPr>
              <a:xfrm>
                <a:off x="2438400" y="838200"/>
                <a:ext cx="1027113" cy="1017588"/>
                <a:chOff x="4492625" y="3108325"/>
                <a:chExt cx="1027113" cy="1017588"/>
              </a:xfrm>
            </p:grpSpPr>
            <p:sp>
              <p:nvSpPr>
                <p:cNvPr id="1314" name="Freeform 13"/>
                <p:cNvSpPr>
                  <a:spLocks/>
                </p:cNvSpPr>
                <p:nvPr/>
              </p:nvSpPr>
              <p:spPr bwMode="auto">
                <a:xfrm>
                  <a:off x="5203825" y="3268663"/>
                  <a:ext cx="2063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315" name="Freeform 14"/>
                <p:cNvSpPr>
                  <a:spLocks/>
                </p:cNvSpPr>
                <p:nvPr/>
              </p:nvSpPr>
              <p:spPr bwMode="auto">
                <a:xfrm>
                  <a:off x="5199063" y="3268663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316" name="Freeform 22"/>
                <p:cNvSpPr>
                  <a:spLocks/>
                </p:cNvSpPr>
                <p:nvPr/>
              </p:nvSpPr>
              <p:spPr bwMode="auto">
                <a:xfrm>
                  <a:off x="4606925" y="3594100"/>
                  <a:ext cx="742950" cy="531813"/>
                </a:xfrm>
                <a:custGeom>
                  <a:avLst/>
                  <a:gdLst/>
                  <a:ahLst/>
                  <a:cxnLst>
                    <a:cxn ang="0">
                      <a:pos x="54" y="304"/>
                    </a:cxn>
                    <a:cxn ang="0">
                      <a:pos x="54" y="304"/>
                    </a:cxn>
                    <a:cxn ang="0">
                      <a:pos x="67" y="307"/>
                    </a:cxn>
                    <a:cxn ang="0">
                      <a:pos x="105" y="319"/>
                    </a:cxn>
                    <a:cxn ang="0">
                      <a:pos x="130" y="326"/>
                    </a:cxn>
                    <a:cxn ang="0">
                      <a:pos x="162" y="329"/>
                    </a:cxn>
                    <a:cxn ang="0">
                      <a:pos x="199" y="335"/>
                    </a:cxn>
                    <a:cxn ang="0">
                      <a:pos x="241" y="335"/>
                    </a:cxn>
                    <a:cxn ang="0">
                      <a:pos x="241" y="335"/>
                    </a:cxn>
                    <a:cxn ang="0">
                      <a:pos x="282" y="332"/>
                    </a:cxn>
                    <a:cxn ang="0">
                      <a:pos x="316" y="329"/>
                    </a:cxn>
                    <a:cxn ang="0">
                      <a:pos x="348" y="323"/>
                    </a:cxn>
                    <a:cxn ang="0">
                      <a:pos x="373" y="316"/>
                    </a:cxn>
                    <a:cxn ang="0">
                      <a:pos x="408" y="304"/>
                    </a:cxn>
                    <a:cxn ang="0">
                      <a:pos x="421" y="297"/>
                    </a:cxn>
                    <a:cxn ang="0">
                      <a:pos x="468" y="0"/>
                    </a:cxn>
                    <a:cxn ang="0">
                      <a:pos x="0" y="0"/>
                    </a:cxn>
                    <a:cxn ang="0">
                      <a:pos x="54" y="304"/>
                    </a:cxn>
                  </a:cxnLst>
                  <a:rect l="0" t="0" r="r" b="b"/>
                  <a:pathLst>
                    <a:path w="468" h="335">
                      <a:moveTo>
                        <a:pt x="54" y="304"/>
                      </a:moveTo>
                      <a:lnTo>
                        <a:pt x="54" y="304"/>
                      </a:lnTo>
                      <a:lnTo>
                        <a:pt x="67" y="307"/>
                      </a:lnTo>
                      <a:lnTo>
                        <a:pt x="105" y="319"/>
                      </a:lnTo>
                      <a:lnTo>
                        <a:pt x="130" y="326"/>
                      </a:lnTo>
                      <a:lnTo>
                        <a:pt x="162" y="329"/>
                      </a:lnTo>
                      <a:lnTo>
                        <a:pt x="199" y="335"/>
                      </a:lnTo>
                      <a:lnTo>
                        <a:pt x="241" y="335"/>
                      </a:lnTo>
                      <a:lnTo>
                        <a:pt x="241" y="335"/>
                      </a:lnTo>
                      <a:lnTo>
                        <a:pt x="282" y="332"/>
                      </a:lnTo>
                      <a:lnTo>
                        <a:pt x="316" y="329"/>
                      </a:lnTo>
                      <a:lnTo>
                        <a:pt x="348" y="323"/>
                      </a:lnTo>
                      <a:lnTo>
                        <a:pt x="373" y="316"/>
                      </a:lnTo>
                      <a:lnTo>
                        <a:pt x="408" y="304"/>
                      </a:lnTo>
                      <a:lnTo>
                        <a:pt x="421" y="297"/>
                      </a:lnTo>
                      <a:lnTo>
                        <a:pt x="468" y="0"/>
                      </a:lnTo>
                      <a:lnTo>
                        <a:pt x="0" y="0"/>
                      </a:lnTo>
                      <a:lnTo>
                        <a:pt x="54" y="304"/>
                      </a:lnTo>
                      <a:close/>
                    </a:path>
                  </a:pathLst>
                </a:custGeom>
                <a:solidFill>
                  <a:srgbClr val="D0517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317" name="Freeform 23"/>
                <p:cNvSpPr>
                  <a:spLocks/>
                </p:cNvSpPr>
                <p:nvPr/>
              </p:nvSpPr>
              <p:spPr bwMode="auto">
                <a:xfrm>
                  <a:off x="4492625" y="3108325"/>
                  <a:ext cx="1027113" cy="650875"/>
                </a:xfrm>
                <a:custGeom>
                  <a:avLst/>
                  <a:gdLst/>
                  <a:ahLst/>
                  <a:cxnLst>
                    <a:cxn ang="0">
                      <a:pos x="0" y="234"/>
                    </a:cxn>
                    <a:cxn ang="0">
                      <a:pos x="9" y="199"/>
                    </a:cxn>
                    <a:cxn ang="0">
                      <a:pos x="31" y="167"/>
                    </a:cxn>
                    <a:cxn ang="0">
                      <a:pos x="69" y="145"/>
                    </a:cxn>
                    <a:cxn ang="0">
                      <a:pos x="114" y="129"/>
                    </a:cxn>
                    <a:cxn ang="0">
                      <a:pos x="110" y="113"/>
                    </a:cxn>
                    <a:cxn ang="0">
                      <a:pos x="114" y="91"/>
                    </a:cxn>
                    <a:cxn ang="0">
                      <a:pos x="136" y="50"/>
                    </a:cxn>
                    <a:cxn ang="0">
                      <a:pos x="170" y="19"/>
                    </a:cxn>
                    <a:cxn ang="0">
                      <a:pos x="221" y="3"/>
                    </a:cxn>
                    <a:cxn ang="0">
                      <a:pos x="249" y="0"/>
                    </a:cxn>
                    <a:cxn ang="0">
                      <a:pos x="313" y="12"/>
                    </a:cxn>
                    <a:cxn ang="0">
                      <a:pos x="360" y="50"/>
                    </a:cxn>
                    <a:cxn ang="0">
                      <a:pos x="373" y="41"/>
                    </a:cxn>
                    <a:cxn ang="0">
                      <a:pos x="401" y="34"/>
                    </a:cxn>
                    <a:cxn ang="0">
                      <a:pos x="417" y="31"/>
                    </a:cxn>
                    <a:cxn ang="0">
                      <a:pos x="445" y="38"/>
                    </a:cxn>
                    <a:cxn ang="0">
                      <a:pos x="471" y="50"/>
                    </a:cxn>
                    <a:cxn ang="0">
                      <a:pos x="486" y="66"/>
                    </a:cxn>
                    <a:cxn ang="0">
                      <a:pos x="496" y="88"/>
                    </a:cxn>
                    <a:cxn ang="0">
                      <a:pos x="515" y="95"/>
                    </a:cxn>
                    <a:cxn ang="0">
                      <a:pos x="546" y="110"/>
                    </a:cxn>
                    <a:cxn ang="0">
                      <a:pos x="572" y="132"/>
                    </a:cxn>
                    <a:cxn ang="0">
                      <a:pos x="584" y="155"/>
                    </a:cxn>
                    <a:cxn ang="0">
                      <a:pos x="587" y="170"/>
                    </a:cxn>
                    <a:cxn ang="0">
                      <a:pos x="632" y="208"/>
                    </a:cxn>
                    <a:cxn ang="0">
                      <a:pos x="644" y="240"/>
                    </a:cxn>
                    <a:cxn ang="0">
                      <a:pos x="647" y="253"/>
                    </a:cxn>
                    <a:cxn ang="0">
                      <a:pos x="641" y="281"/>
                    </a:cxn>
                    <a:cxn ang="0">
                      <a:pos x="622" y="309"/>
                    </a:cxn>
                    <a:cxn ang="0">
                      <a:pos x="594" y="335"/>
                    </a:cxn>
                    <a:cxn ang="0">
                      <a:pos x="556" y="354"/>
                    </a:cxn>
                    <a:cxn ang="0">
                      <a:pos x="543" y="373"/>
                    </a:cxn>
                    <a:cxn ang="0">
                      <a:pos x="515" y="388"/>
                    </a:cxn>
                    <a:cxn ang="0">
                      <a:pos x="474" y="401"/>
                    </a:cxn>
                    <a:cxn ang="0">
                      <a:pos x="423" y="404"/>
                    </a:cxn>
                    <a:cxn ang="0">
                      <a:pos x="382" y="401"/>
                    </a:cxn>
                    <a:cxn ang="0">
                      <a:pos x="344" y="392"/>
                    </a:cxn>
                    <a:cxn ang="0">
                      <a:pos x="303" y="407"/>
                    </a:cxn>
                    <a:cxn ang="0">
                      <a:pos x="253" y="410"/>
                    </a:cxn>
                    <a:cxn ang="0">
                      <a:pos x="215" y="407"/>
                    </a:cxn>
                    <a:cxn ang="0">
                      <a:pos x="155" y="388"/>
                    </a:cxn>
                    <a:cxn ang="0">
                      <a:pos x="136" y="376"/>
                    </a:cxn>
                    <a:cxn ang="0">
                      <a:pos x="101" y="366"/>
                    </a:cxn>
                    <a:cxn ang="0">
                      <a:pos x="60" y="347"/>
                    </a:cxn>
                    <a:cxn ang="0">
                      <a:pos x="44" y="332"/>
                    </a:cxn>
                    <a:cxn ang="0">
                      <a:pos x="44" y="322"/>
                    </a:cxn>
                    <a:cxn ang="0">
                      <a:pos x="47" y="313"/>
                    </a:cxn>
                    <a:cxn ang="0">
                      <a:pos x="12" y="278"/>
                    </a:cxn>
                    <a:cxn ang="0">
                      <a:pos x="0" y="234"/>
                    </a:cxn>
                  </a:cxnLst>
                  <a:rect l="0" t="0" r="r" b="b"/>
                  <a:pathLst>
                    <a:path w="647" h="410">
                      <a:moveTo>
                        <a:pt x="0" y="234"/>
                      </a:moveTo>
                      <a:lnTo>
                        <a:pt x="0" y="234"/>
                      </a:lnTo>
                      <a:lnTo>
                        <a:pt x="3" y="215"/>
                      </a:lnTo>
                      <a:lnTo>
                        <a:pt x="9" y="199"/>
                      </a:lnTo>
                      <a:lnTo>
                        <a:pt x="19" y="180"/>
                      </a:lnTo>
                      <a:lnTo>
                        <a:pt x="31" y="167"/>
                      </a:lnTo>
                      <a:lnTo>
                        <a:pt x="50" y="155"/>
                      </a:lnTo>
                      <a:lnTo>
                        <a:pt x="69" y="145"/>
                      </a:lnTo>
                      <a:lnTo>
                        <a:pt x="88" y="136"/>
                      </a:lnTo>
                      <a:lnTo>
                        <a:pt x="114" y="129"/>
                      </a:lnTo>
                      <a:lnTo>
                        <a:pt x="114" y="129"/>
                      </a:lnTo>
                      <a:lnTo>
                        <a:pt x="110" y="113"/>
                      </a:lnTo>
                      <a:lnTo>
                        <a:pt x="110" y="113"/>
                      </a:lnTo>
                      <a:lnTo>
                        <a:pt x="114" y="91"/>
                      </a:lnTo>
                      <a:lnTo>
                        <a:pt x="123" y="69"/>
                      </a:lnTo>
                      <a:lnTo>
                        <a:pt x="136" y="50"/>
                      </a:lnTo>
                      <a:lnTo>
                        <a:pt x="151" y="34"/>
                      </a:lnTo>
                      <a:lnTo>
                        <a:pt x="170" y="19"/>
                      </a:lnTo>
                      <a:lnTo>
                        <a:pt x="196" y="9"/>
                      </a:lnTo>
                      <a:lnTo>
                        <a:pt x="221" y="3"/>
                      </a:lnTo>
                      <a:lnTo>
                        <a:pt x="249" y="0"/>
                      </a:lnTo>
                      <a:lnTo>
                        <a:pt x="249" y="0"/>
                      </a:lnTo>
                      <a:lnTo>
                        <a:pt x="281" y="3"/>
                      </a:lnTo>
                      <a:lnTo>
                        <a:pt x="313" y="12"/>
                      </a:lnTo>
                      <a:lnTo>
                        <a:pt x="341" y="28"/>
                      </a:lnTo>
                      <a:lnTo>
                        <a:pt x="360" y="50"/>
                      </a:lnTo>
                      <a:lnTo>
                        <a:pt x="360" y="50"/>
                      </a:lnTo>
                      <a:lnTo>
                        <a:pt x="373" y="41"/>
                      </a:lnTo>
                      <a:lnTo>
                        <a:pt x="385" y="38"/>
                      </a:lnTo>
                      <a:lnTo>
                        <a:pt x="401" y="34"/>
                      </a:lnTo>
                      <a:lnTo>
                        <a:pt x="417" y="31"/>
                      </a:lnTo>
                      <a:lnTo>
                        <a:pt x="417" y="31"/>
                      </a:lnTo>
                      <a:lnTo>
                        <a:pt x="429" y="34"/>
                      </a:lnTo>
                      <a:lnTo>
                        <a:pt x="445" y="38"/>
                      </a:lnTo>
                      <a:lnTo>
                        <a:pt x="458" y="41"/>
                      </a:lnTo>
                      <a:lnTo>
                        <a:pt x="471" y="50"/>
                      </a:lnTo>
                      <a:lnTo>
                        <a:pt x="480" y="57"/>
                      </a:lnTo>
                      <a:lnTo>
                        <a:pt x="486" y="66"/>
                      </a:lnTo>
                      <a:lnTo>
                        <a:pt x="493" y="79"/>
                      </a:lnTo>
                      <a:lnTo>
                        <a:pt x="496" y="88"/>
                      </a:lnTo>
                      <a:lnTo>
                        <a:pt x="496" y="88"/>
                      </a:lnTo>
                      <a:lnTo>
                        <a:pt x="515" y="95"/>
                      </a:lnTo>
                      <a:lnTo>
                        <a:pt x="531" y="101"/>
                      </a:lnTo>
                      <a:lnTo>
                        <a:pt x="546" y="110"/>
                      </a:lnTo>
                      <a:lnTo>
                        <a:pt x="559" y="120"/>
                      </a:lnTo>
                      <a:lnTo>
                        <a:pt x="572" y="132"/>
                      </a:lnTo>
                      <a:lnTo>
                        <a:pt x="578" y="142"/>
                      </a:lnTo>
                      <a:lnTo>
                        <a:pt x="584" y="155"/>
                      </a:lnTo>
                      <a:lnTo>
                        <a:pt x="587" y="170"/>
                      </a:lnTo>
                      <a:lnTo>
                        <a:pt x="587" y="170"/>
                      </a:lnTo>
                      <a:lnTo>
                        <a:pt x="613" y="186"/>
                      </a:lnTo>
                      <a:lnTo>
                        <a:pt x="632" y="208"/>
                      </a:lnTo>
                      <a:lnTo>
                        <a:pt x="641" y="230"/>
                      </a:lnTo>
                      <a:lnTo>
                        <a:pt x="644" y="240"/>
                      </a:lnTo>
                      <a:lnTo>
                        <a:pt x="647" y="253"/>
                      </a:lnTo>
                      <a:lnTo>
                        <a:pt x="647" y="253"/>
                      </a:lnTo>
                      <a:lnTo>
                        <a:pt x="644" y="268"/>
                      </a:lnTo>
                      <a:lnTo>
                        <a:pt x="641" y="281"/>
                      </a:lnTo>
                      <a:lnTo>
                        <a:pt x="632" y="297"/>
                      </a:lnTo>
                      <a:lnTo>
                        <a:pt x="622" y="309"/>
                      </a:lnTo>
                      <a:lnTo>
                        <a:pt x="610" y="322"/>
                      </a:lnTo>
                      <a:lnTo>
                        <a:pt x="594" y="335"/>
                      </a:lnTo>
                      <a:lnTo>
                        <a:pt x="556" y="354"/>
                      </a:lnTo>
                      <a:lnTo>
                        <a:pt x="556" y="354"/>
                      </a:lnTo>
                      <a:lnTo>
                        <a:pt x="553" y="363"/>
                      </a:lnTo>
                      <a:lnTo>
                        <a:pt x="543" y="373"/>
                      </a:lnTo>
                      <a:lnTo>
                        <a:pt x="531" y="382"/>
                      </a:lnTo>
                      <a:lnTo>
                        <a:pt x="515" y="388"/>
                      </a:lnTo>
                      <a:lnTo>
                        <a:pt x="496" y="395"/>
                      </a:lnTo>
                      <a:lnTo>
                        <a:pt x="474" y="401"/>
                      </a:lnTo>
                      <a:lnTo>
                        <a:pt x="452" y="401"/>
                      </a:lnTo>
                      <a:lnTo>
                        <a:pt x="423" y="404"/>
                      </a:lnTo>
                      <a:lnTo>
                        <a:pt x="423" y="404"/>
                      </a:lnTo>
                      <a:lnTo>
                        <a:pt x="382" y="401"/>
                      </a:lnTo>
                      <a:lnTo>
                        <a:pt x="344" y="392"/>
                      </a:lnTo>
                      <a:lnTo>
                        <a:pt x="344" y="392"/>
                      </a:lnTo>
                      <a:lnTo>
                        <a:pt x="325" y="401"/>
                      </a:lnTo>
                      <a:lnTo>
                        <a:pt x="303" y="407"/>
                      </a:lnTo>
                      <a:lnTo>
                        <a:pt x="278" y="410"/>
                      </a:lnTo>
                      <a:lnTo>
                        <a:pt x="253" y="410"/>
                      </a:lnTo>
                      <a:lnTo>
                        <a:pt x="253" y="410"/>
                      </a:lnTo>
                      <a:lnTo>
                        <a:pt x="215" y="407"/>
                      </a:lnTo>
                      <a:lnTo>
                        <a:pt x="180" y="401"/>
                      </a:lnTo>
                      <a:lnTo>
                        <a:pt x="155" y="388"/>
                      </a:lnTo>
                      <a:lnTo>
                        <a:pt x="145" y="382"/>
                      </a:lnTo>
                      <a:lnTo>
                        <a:pt x="136" y="376"/>
                      </a:lnTo>
                      <a:lnTo>
                        <a:pt x="136" y="376"/>
                      </a:lnTo>
                      <a:lnTo>
                        <a:pt x="101" y="366"/>
                      </a:lnTo>
                      <a:lnTo>
                        <a:pt x="69" y="357"/>
                      </a:lnTo>
                      <a:lnTo>
                        <a:pt x="60" y="347"/>
                      </a:lnTo>
                      <a:lnTo>
                        <a:pt x="50" y="341"/>
                      </a:lnTo>
                      <a:lnTo>
                        <a:pt x="44" y="332"/>
                      </a:lnTo>
                      <a:lnTo>
                        <a:pt x="44" y="322"/>
                      </a:lnTo>
                      <a:lnTo>
                        <a:pt x="44" y="322"/>
                      </a:lnTo>
                      <a:lnTo>
                        <a:pt x="47" y="313"/>
                      </a:lnTo>
                      <a:lnTo>
                        <a:pt x="47" y="313"/>
                      </a:lnTo>
                      <a:lnTo>
                        <a:pt x="28" y="297"/>
                      </a:lnTo>
                      <a:lnTo>
                        <a:pt x="12" y="278"/>
                      </a:lnTo>
                      <a:lnTo>
                        <a:pt x="3" y="256"/>
                      </a:lnTo>
                      <a:lnTo>
                        <a:pt x="0" y="234"/>
                      </a:lnTo>
                      <a:lnTo>
                        <a:pt x="0" y="234"/>
                      </a:lnTo>
                      <a:close/>
                    </a:path>
                  </a:pathLst>
                </a:custGeom>
                <a:solidFill>
                  <a:srgbClr val="754C2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318" name="Freeform 24"/>
                <p:cNvSpPr>
                  <a:spLocks/>
                </p:cNvSpPr>
                <p:nvPr/>
              </p:nvSpPr>
              <p:spPr bwMode="auto">
                <a:xfrm>
                  <a:off x="4697413" y="3233738"/>
                  <a:ext cx="717550" cy="455613"/>
                </a:xfrm>
                <a:custGeom>
                  <a:avLst/>
                  <a:gdLst/>
                  <a:ahLst/>
                  <a:cxnLst>
                    <a:cxn ang="0">
                      <a:pos x="0" y="164"/>
                    </a:cxn>
                    <a:cxn ang="0">
                      <a:pos x="7" y="136"/>
                    </a:cxn>
                    <a:cxn ang="0">
                      <a:pos x="22" y="117"/>
                    </a:cxn>
                    <a:cxn ang="0">
                      <a:pos x="48" y="98"/>
                    </a:cxn>
                    <a:cxn ang="0">
                      <a:pos x="79" y="91"/>
                    </a:cxn>
                    <a:cxn ang="0">
                      <a:pos x="76" y="79"/>
                    </a:cxn>
                    <a:cxn ang="0">
                      <a:pos x="79" y="63"/>
                    </a:cxn>
                    <a:cxn ang="0">
                      <a:pos x="92" y="34"/>
                    </a:cxn>
                    <a:cxn ang="0">
                      <a:pos x="120" y="12"/>
                    </a:cxn>
                    <a:cxn ang="0">
                      <a:pos x="155" y="0"/>
                    </a:cxn>
                    <a:cxn ang="0">
                      <a:pos x="174" y="0"/>
                    </a:cxn>
                    <a:cxn ang="0">
                      <a:pos x="218" y="9"/>
                    </a:cxn>
                    <a:cxn ang="0">
                      <a:pos x="253" y="31"/>
                    </a:cxn>
                    <a:cxn ang="0">
                      <a:pos x="269" y="25"/>
                    </a:cxn>
                    <a:cxn ang="0">
                      <a:pos x="291" y="22"/>
                    </a:cxn>
                    <a:cxn ang="0">
                      <a:pos x="329" y="31"/>
                    </a:cxn>
                    <a:cxn ang="0">
                      <a:pos x="345" y="53"/>
                    </a:cxn>
                    <a:cxn ang="0">
                      <a:pos x="348" y="60"/>
                    </a:cxn>
                    <a:cxn ang="0">
                      <a:pos x="392" y="82"/>
                    </a:cxn>
                    <a:cxn ang="0">
                      <a:pos x="411" y="107"/>
                    </a:cxn>
                    <a:cxn ang="0">
                      <a:pos x="411" y="117"/>
                    </a:cxn>
                    <a:cxn ang="0">
                      <a:pos x="443" y="145"/>
                    </a:cxn>
                    <a:cxn ang="0">
                      <a:pos x="452" y="177"/>
                    </a:cxn>
                    <a:cxn ang="0">
                      <a:pos x="452" y="186"/>
                    </a:cxn>
                    <a:cxn ang="0">
                      <a:pos x="436" y="215"/>
                    </a:cxn>
                    <a:cxn ang="0">
                      <a:pos x="389" y="246"/>
                    </a:cxn>
                    <a:cxn ang="0">
                      <a:pos x="386" y="256"/>
                    </a:cxn>
                    <a:cxn ang="0">
                      <a:pos x="373" y="268"/>
                    </a:cxn>
                    <a:cxn ang="0">
                      <a:pos x="332" y="278"/>
                    </a:cxn>
                    <a:cxn ang="0">
                      <a:pos x="297" y="281"/>
                    </a:cxn>
                    <a:cxn ang="0">
                      <a:pos x="240" y="275"/>
                    </a:cxn>
                    <a:cxn ang="0">
                      <a:pos x="228" y="281"/>
                    </a:cxn>
                    <a:cxn ang="0">
                      <a:pos x="193" y="287"/>
                    </a:cxn>
                    <a:cxn ang="0">
                      <a:pos x="177" y="287"/>
                    </a:cxn>
                    <a:cxn ang="0">
                      <a:pos x="127" y="281"/>
                    </a:cxn>
                    <a:cxn ang="0">
                      <a:pos x="95" y="262"/>
                    </a:cxn>
                    <a:cxn ang="0">
                      <a:pos x="70" y="256"/>
                    </a:cxn>
                    <a:cxn ang="0">
                      <a:pos x="35" y="237"/>
                    </a:cxn>
                    <a:cxn ang="0">
                      <a:pos x="29" y="224"/>
                    </a:cxn>
                    <a:cxn ang="0">
                      <a:pos x="32" y="218"/>
                    </a:cxn>
                    <a:cxn ang="0">
                      <a:pos x="19" y="205"/>
                    </a:cxn>
                    <a:cxn ang="0">
                      <a:pos x="0" y="180"/>
                    </a:cxn>
                    <a:cxn ang="0">
                      <a:pos x="0" y="164"/>
                    </a:cxn>
                  </a:cxnLst>
                  <a:rect l="0" t="0" r="r" b="b"/>
                  <a:pathLst>
                    <a:path w="452" h="287">
                      <a:moveTo>
                        <a:pt x="0" y="164"/>
                      </a:moveTo>
                      <a:lnTo>
                        <a:pt x="0" y="164"/>
                      </a:lnTo>
                      <a:lnTo>
                        <a:pt x="0" y="148"/>
                      </a:lnTo>
                      <a:lnTo>
                        <a:pt x="7" y="136"/>
                      </a:lnTo>
                      <a:lnTo>
                        <a:pt x="13" y="126"/>
                      </a:lnTo>
                      <a:lnTo>
                        <a:pt x="22" y="117"/>
                      </a:lnTo>
                      <a:lnTo>
                        <a:pt x="32" y="107"/>
                      </a:lnTo>
                      <a:lnTo>
                        <a:pt x="48" y="98"/>
                      </a:lnTo>
                      <a:lnTo>
                        <a:pt x="60" y="95"/>
                      </a:lnTo>
                      <a:lnTo>
                        <a:pt x="79" y="91"/>
                      </a:lnTo>
                      <a:lnTo>
                        <a:pt x="79" y="91"/>
                      </a:lnTo>
                      <a:lnTo>
                        <a:pt x="76" y="79"/>
                      </a:lnTo>
                      <a:lnTo>
                        <a:pt x="76" y="79"/>
                      </a:lnTo>
                      <a:lnTo>
                        <a:pt x="79" y="63"/>
                      </a:lnTo>
                      <a:lnTo>
                        <a:pt x="86" y="47"/>
                      </a:lnTo>
                      <a:lnTo>
                        <a:pt x="92" y="34"/>
                      </a:lnTo>
                      <a:lnTo>
                        <a:pt x="105" y="22"/>
                      </a:lnTo>
                      <a:lnTo>
                        <a:pt x="120" y="12"/>
                      </a:lnTo>
                      <a:lnTo>
                        <a:pt x="136" y="6"/>
                      </a:lnTo>
                      <a:lnTo>
                        <a:pt x="155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96" y="0"/>
                      </a:lnTo>
                      <a:lnTo>
                        <a:pt x="218" y="9"/>
                      </a:lnTo>
                      <a:lnTo>
                        <a:pt x="237" y="19"/>
                      </a:lnTo>
                      <a:lnTo>
                        <a:pt x="253" y="31"/>
                      </a:lnTo>
                      <a:lnTo>
                        <a:pt x="253" y="31"/>
                      </a:lnTo>
                      <a:lnTo>
                        <a:pt x="269" y="25"/>
                      </a:lnTo>
                      <a:lnTo>
                        <a:pt x="291" y="22"/>
                      </a:lnTo>
                      <a:lnTo>
                        <a:pt x="291" y="22"/>
                      </a:lnTo>
                      <a:lnTo>
                        <a:pt x="313" y="25"/>
                      </a:lnTo>
                      <a:lnTo>
                        <a:pt x="329" y="31"/>
                      </a:lnTo>
                      <a:lnTo>
                        <a:pt x="342" y="44"/>
                      </a:lnTo>
                      <a:lnTo>
                        <a:pt x="345" y="53"/>
                      </a:lnTo>
                      <a:lnTo>
                        <a:pt x="348" y="60"/>
                      </a:lnTo>
                      <a:lnTo>
                        <a:pt x="348" y="60"/>
                      </a:lnTo>
                      <a:lnTo>
                        <a:pt x="373" y="69"/>
                      </a:lnTo>
                      <a:lnTo>
                        <a:pt x="392" y="82"/>
                      </a:lnTo>
                      <a:lnTo>
                        <a:pt x="405" y="98"/>
                      </a:lnTo>
                      <a:lnTo>
                        <a:pt x="411" y="107"/>
                      </a:lnTo>
                      <a:lnTo>
                        <a:pt x="411" y="117"/>
                      </a:lnTo>
                      <a:lnTo>
                        <a:pt x="411" y="117"/>
                      </a:lnTo>
                      <a:lnTo>
                        <a:pt x="430" y="129"/>
                      </a:lnTo>
                      <a:lnTo>
                        <a:pt x="443" y="145"/>
                      </a:lnTo>
                      <a:lnTo>
                        <a:pt x="449" y="161"/>
                      </a:lnTo>
                      <a:lnTo>
                        <a:pt x="452" y="177"/>
                      </a:lnTo>
                      <a:lnTo>
                        <a:pt x="452" y="177"/>
                      </a:lnTo>
                      <a:lnTo>
                        <a:pt x="452" y="186"/>
                      </a:lnTo>
                      <a:lnTo>
                        <a:pt x="449" y="196"/>
                      </a:lnTo>
                      <a:lnTo>
                        <a:pt x="436" y="215"/>
                      </a:lnTo>
                      <a:lnTo>
                        <a:pt x="414" y="234"/>
                      </a:lnTo>
                      <a:lnTo>
                        <a:pt x="389" y="246"/>
                      </a:lnTo>
                      <a:lnTo>
                        <a:pt x="389" y="246"/>
                      </a:lnTo>
                      <a:lnTo>
                        <a:pt x="386" y="256"/>
                      </a:lnTo>
                      <a:lnTo>
                        <a:pt x="379" y="262"/>
                      </a:lnTo>
                      <a:lnTo>
                        <a:pt x="373" y="268"/>
                      </a:lnTo>
                      <a:lnTo>
                        <a:pt x="360" y="271"/>
                      </a:lnTo>
                      <a:lnTo>
                        <a:pt x="332" y="278"/>
                      </a:lnTo>
                      <a:lnTo>
                        <a:pt x="297" y="281"/>
                      </a:lnTo>
                      <a:lnTo>
                        <a:pt x="297" y="281"/>
                      </a:lnTo>
                      <a:lnTo>
                        <a:pt x="266" y="281"/>
                      </a:lnTo>
                      <a:lnTo>
                        <a:pt x="240" y="275"/>
                      </a:lnTo>
                      <a:lnTo>
                        <a:pt x="240" y="275"/>
                      </a:lnTo>
                      <a:lnTo>
                        <a:pt x="228" y="281"/>
                      </a:lnTo>
                      <a:lnTo>
                        <a:pt x="212" y="284"/>
                      </a:lnTo>
                      <a:lnTo>
                        <a:pt x="193" y="287"/>
                      </a:lnTo>
                      <a:lnTo>
                        <a:pt x="177" y="287"/>
                      </a:lnTo>
                      <a:lnTo>
                        <a:pt x="177" y="287"/>
                      </a:lnTo>
                      <a:lnTo>
                        <a:pt x="149" y="284"/>
                      </a:lnTo>
                      <a:lnTo>
                        <a:pt x="127" y="281"/>
                      </a:lnTo>
                      <a:lnTo>
                        <a:pt x="108" y="271"/>
                      </a:lnTo>
                      <a:lnTo>
                        <a:pt x="95" y="262"/>
                      </a:lnTo>
                      <a:lnTo>
                        <a:pt x="95" y="262"/>
                      </a:lnTo>
                      <a:lnTo>
                        <a:pt x="70" y="256"/>
                      </a:lnTo>
                      <a:lnTo>
                        <a:pt x="48" y="249"/>
                      </a:lnTo>
                      <a:lnTo>
                        <a:pt x="35" y="237"/>
                      </a:lnTo>
                      <a:lnTo>
                        <a:pt x="32" y="230"/>
                      </a:lnTo>
                      <a:lnTo>
                        <a:pt x="29" y="224"/>
                      </a:lnTo>
                      <a:lnTo>
                        <a:pt x="29" y="224"/>
                      </a:lnTo>
                      <a:lnTo>
                        <a:pt x="32" y="218"/>
                      </a:lnTo>
                      <a:lnTo>
                        <a:pt x="32" y="218"/>
                      </a:lnTo>
                      <a:lnTo>
                        <a:pt x="19" y="205"/>
                      </a:lnTo>
                      <a:lnTo>
                        <a:pt x="7" y="192"/>
                      </a:lnTo>
                      <a:lnTo>
                        <a:pt x="0" y="180"/>
                      </a:lnTo>
                      <a:lnTo>
                        <a:pt x="0" y="164"/>
                      </a:lnTo>
                      <a:lnTo>
                        <a:pt x="0" y="164"/>
                      </a:lnTo>
                      <a:close/>
                    </a:path>
                  </a:pathLst>
                </a:custGeom>
                <a:solidFill>
                  <a:srgbClr val="A97C5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319" name="Freeform 25"/>
                <p:cNvSpPr>
                  <a:spLocks noEditPoints="1"/>
                </p:cNvSpPr>
                <p:nvPr/>
              </p:nvSpPr>
              <p:spPr bwMode="auto">
                <a:xfrm>
                  <a:off x="4818063" y="3303588"/>
                  <a:ext cx="411163" cy="320675"/>
                </a:xfrm>
                <a:custGeom>
                  <a:avLst/>
                  <a:gdLst/>
                  <a:ahLst/>
                  <a:cxnLst>
                    <a:cxn ang="0">
                      <a:pos x="13" y="202"/>
                    </a:cxn>
                    <a:cxn ang="0">
                      <a:pos x="3" y="180"/>
                    </a:cxn>
                    <a:cxn ang="0">
                      <a:pos x="0" y="161"/>
                    </a:cxn>
                    <a:cxn ang="0">
                      <a:pos x="3" y="145"/>
                    </a:cxn>
                    <a:cxn ang="0">
                      <a:pos x="19" y="126"/>
                    </a:cxn>
                    <a:cxn ang="0">
                      <a:pos x="32" y="117"/>
                    </a:cxn>
                    <a:cxn ang="0">
                      <a:pos x="57" y="111"/>
                    </a:cxn>
                    <a:cxn ang="0">
                      <a:pos x="139" y="98"/>
                    </a:cxn>
                    <a:cxn ang="0">
                      <a:pos x="139" y="98"/>
                    </a:cxn>
                    <a:cxn ang="0">
                      <a:pos x="199" y="85"/>
                    </a:cxn>
                    <a:cxn ang="0">
                      <a:pos x="231" y="69"/>
                    </a:cxn>
                    <a:cxn ang="0">
                      <a:pos x="247" y="54"/>
                    </a:cxn>
                    <a:cxn ang="0">
                      <a:pos x="250" y="41"/>
                    </a:cxn>
                    <a:cxn ang="0">
                      <a:pos x="250" y="35"/>
                    </a:cxn>
                    <a:cxn ang="0">
                      <a:pos x="237" y="19"/>
                    </a:cxn>
                    <a:cxn ang="0">
                      <a:pos x="237" y="19"/>
                    </a:cxn>
                    <a:cxn ang="0">
                      <a:pos x="205" y="9"/>
                    </a:cxn>
                    <a:cxn ang="0">
                      <a:pos x="205" y="9"/>
                    </a:cxn>
                    <a:cxn ang="0">
                      <a:pos x="180" y="22"/>
                    </a:cxn>
                    <a:cxn ang="0">
                      <a:pos x="168" y="32"/>
                    </a:cxn>
                    <a:cxn ang="0">
                      <a:pos x="168" y="28"/>
                    </a:cxn>
                    <a:cxn ang="0">
                      <a:pos x="171" y="19"/>
                    </a:cxn>
                    <a:cxn ang="0">
                      <a:pos x="180" y="6"/>
                    </a:cxn>
                    <a:cxn ang="0">
                      <a:pos x="180" y="6"/>
                    </a:cxn>
                    <a:cxn ang="0">
                      <a:pos x="205" y="0"/>
                    </a:cxn>
                    <a:cxn ang="0">
                      <a:pos x="205" y="0"/>
                    </a:cxn>
                    <a:cxn ang="0">
                      <a:pos x="240" y="9"/>
                    </a:cxn>
                    <a:cxn ang="0">
                      <a:pos x="256" y="22"/>
                    </a:cxn>
                    <a:cxn ang="0">
                      <a:pos x="259" y="41"/>
                    </a:cxn>
                    <a:cxn ang="0">
                      <a:pos x="259" y="41"/>
                    </a:cxn>
                    <a:cxn ang="0">
                      <a:pos x="256" y="66"/>
                    </a:cxn>
                    <a:cxn ang="0">
                      <a:pos x="231" y="92"/>
                    </a:cxn>
                    <a:cxn ang="0">
                      <a:pos x="218" y="98"/>
                    </a:cxn>
                    <a:cxn ang="0">
                      <a:pos x="174" y="107"/>
                    </a:cxn>
                    <a:cxn ang="0">
                      <a:pos x="101" y="114"/>
                    </a:cxn>
                    <a:cxn ang="0">
                      <a:pos x="66" y="117"/>
                    </a:cxn>
                    <a:cxn ang="0">
                      <a:pos x="38" y="126"/>
                    </a:cxn>
                    <a:cxn ang="0">
                      <a:pos x="25" y="133"/>
                    </a:cxn>
                    <a:cxn ang="0">
                      <a:pos x="13" y="152"/>
                    </a:cxn>
                    <a:cxn ang="0">
                      <a:pos x="10" y="161"/>
                    </a:cxn>
                    <a:cxn ang="0">
                      <a:pos x="13" y="202"/>
                    </a:cxn>
                    <a:cxn ang="0">
                      <a:pos x="155" y="28"/>
                    </a:cxn>
                    <a:cxn ang="0">
                      <a:pos x="155" y="28"/>
                    </a:cxn>
                    <a:cxn ang="0">
                      <a:pos x="155" y="28"/>
                    </a:cxn>
                  </a:cxnLst>
                  <a:rect l="0" t="0" r="r" b="b"/>
                  <a:pathLst>
                    <a:path w="259" h="202">
                      <a:moveTo>
                        <a:pt x="13" y="202"/>
                      </a:moveTo>
                      <a:lnTo>
                        <a:pt x="13" y="202"/>
                      </a:lnTo>
                      <a:lnTo>
                        <a:pt x="13" y="202"/>
                      </a:lnTo>
                      <a:lnTo>
                        <a:pt x="3" y="180"/>
                      </a:lnTo>
                      <a:lnTo>
                        <a:pt x="0" y="161"/>
                      </a:lnTo>
                      <a:lnTo>
                        <a:pt x="0" y="161"/>
                      </a:lnTo>
                      <a:lnTo>
                        <a:pt x="0" y="161"/>
                      </a:lnTo>
                      <a:lnTo>
                        <a:pt x="3" y="145"/>
                      </a:lnTo>
                      <a:lnTo>
                        <a:pt x="10" y="136"/>
                      </a:lnTo>
                      <a:lnTo>
                        <a:pt x="19" y="126"/>
                      </a:lnTo>
                      <a:lnTo>
                        <a:pt x="32" y="117"/>
                      </a:lnTo>
                      <a:lnTo>
                        <a:pt x="32" y="117"/>
                      </a:lnTo>
                      <a:lnTo>
                        <a:pt x="32" y="117"/>
                      </a:lnTo>
                      <a:lnTo>
                        <a:pt x="57" y="111"/>
                      </a:lnTo>
                      <a:lnTo>
                        <a:pt x="82" y="104"/>
                      </a:lnTo>
                      <a:lnTo>
                        <a:pt x="139" y="98"/>
                      </a:lnTo>
                      <a:lnTo>
                        <a:pt x="139" y="98"/>
                      </a:lnTo>
                      <a:lnTo>
                        <a:pt x="139" y="98"/>
                      </a:lnTo>
                      <a:lnTo>
                        <a:pt x="171" y="95"/>
                      </a:lnTo>
                      <a:lnTo>
                        <a:pt x="199" y="85"/>
                      </a:lnTo>
                      <a:lnTo>
                        <a:pt x="218" y="79"/>
                      </a:lnTo>
                      <a:lnTo>
                        <a:pt x="231" y="69"/>
                      </a:lnTo>
                      <a:lnTo>
                        <a:pt x="240" y="60"/>
                      </a:lnTo>
                      <a:lnTo>
                        <a:pt x="247" y="54"/>
                      </a:lnTo>
                      <a:lnTo>
                        <a:pt x="250" y="41"/>
                      </a:lnTo>
                      <a:lnTo>
                        <a:pt x="250" y="41"/>
                      </a:lnTo>
                      <a:lnTo>
                        <a:pt x="250" y="41"/>
                      </a:lnTo>
                      <a:lnTo>
                        <a:pt x="250" y="35"/>
                      </a:lnTo>
                      <a:lnTo>
                        <a:pt x="247" y="28"/>
                      </a:lnTo>
                      <a:lnTo>
                        <a:pt x="237" y="19"/>
                      </a:lnTo>
                      <a:lnTo>
                        <a:pt x="237" y="19"/>
                      </a:lnTo>
                      <a:lnTo>
                        <a:pt x="237" y="19"/>
                      </a:lnTo>
                      <a:lnTo>
                        <a:pt x="221" y="13"/>
                      </a:lnTo>
                      <a:lnTo>
                        <a:pt x="205" y="9"/>
                      </a:lnTo>
                      <a:lnTo>
                        <a:pt x="205" y="9"/>
                      </a:lnTo>
                      <a:lnTo>
                        <a:pt x="205" y="9"/>
                      </a:lnTo>
                      <a:lnTo>
                        <a:pt x="193" y="16"/>
                      </a:lnTo>
                      <a:lnTo>
                        <a:pt x="180" y="22"/>
                      </a:lnTo>
                      <a:lnTo>
                        <a:pt x="168" y="32"/>
                      </a:lnTo>
                      <a:lnTo>
                        <a:pt x="168" y="32"/>
                      </a:lnTo>
                      <a:lnTo>
                        <a:pt x="168" y="32"/>
                      </a:lnTo>
                      <a:lnTo>
                        <a:pt x="168" y="28"/>
                      </a:lnTo>
                      <a:lnTo>
                        <a:pt x="168" y="28"/>
                      </a:lnTo>
                      <a:lnTo>
                        <a:pt x="171" y="19"/>
                      </a:lnTo>
                      <a:lnTo>
                        <a:pt x="177" y="13"/>
                      </a:lnTo>
                      <a:lnTo>
                        <a:pt x="180" y="6"/>
                      </a:lnTo>
                      <a:lnTo>
                        <a:pt x="180" y="6"/>
                      </a:lnTo>
                      <a:lnTo>
                        <a:pt x="180" y="6"/>
                      </a:lnTo>
                      <a:lnTo>
                        <a:pt x="193" y="3"/>
                      </a:lnTo>
                      <a:lnTo>
                        <a:pt x="205" y="0"/>
                      </a:lnTo>
                      <a:lnTo>
                        <a:pt x="205" y="0"/>
                      </a:lnTo>
                      <a:lnTo>
                        <a:pt x="205" y="0"/>
                      </a:lnTo>
                      <a:lnTo>
                        <a:pt x="224" y="3"/>
                      </a:lnTo>
                      <a:lnTo>
                        <a:pt x="240" y="9"/>
                      </a:lnTo>
                      <a:lnTo>
                        <a:pt x="250" y="16"/>
                      </a:lnTo>
                      <a:lnTo>
                        <a:pt x="256" y="22"/>
                      </a:lnTo>
                      <a:lnTo>
                        <a:pt x="259" y="32"/>
                      </a:lnTo>
                      <a:lnTo>
                        <a:pt x="259" y="41"/>
                      </a:lnTo>
                      <a:lnTo>
                        <a:pt x="259" y="41"/>
                      </a:lnTo>
                      <a:lnTo>
                        <a:pt x="259" y="41"/>
                      </a:lnTo>
                      <a:lnTo>
                        <a:pt x="259" y="54"/>
                      </a:lnTo>
                      <a:lnTo>
                        <a:pt x="256" y="66"/>
                      </a:lnTo>
                      <a:lnTo>
                        <a:pt x="250" y="79"/>
                      </a:lnTo>
                      <a:lnTo>
                        <a:pt x="231" y="92"/>
                      </a:lnTo>
                      <a:lnTo>
                        <a:pt x="231" y="92"/>
                      </a:lnTo>
                      <a:lnTo>
                        <a:pt x="218" y="98"/>
                      </a:lnTo>
                      <a:lnTo>
                        <a:pt x="205" y="101"/>
                      </a:lnTo>
                      <a:lnTo>
                        <a:pt x="174" y="107"/>
                      </a:lnTo>
                      <a:lnTo>
                        <a:pt x="101" y="114"/>
                      </a:lnTo>
                      <a:lnTo>
                        <a:pt x="101" y="114"/>
                      </a:lnTo>
                      <a:lnTo>
                        <a:pt x="101" y="114"/>
                      </a:lnTo>
                      <a:lnTo>
                        <a:pt x="66" y="117"/>
                      </a:lnTo>
                      <a:lnTo>
                        <a:pt x="38" y="126"/>
                      </a:lnTo>
                      <a:lnTo>
                        <a:pt x="38" y="126"/>
                      </a:lnTo>
                      <a:lnTo>
                        <a:pt x="38" y="126"/>
                      </a:lnTo>
                      <a:lnTo>
                        <a:pt x="25" y="133"/>
                      </a:lnTo>
                      <a:lnTo>
                        <a:pt x="19" y="142"/>
                      </a:lnTo>
                      <a:lnTo>
                        <a:pt x="13" y="152"/>
                      </a:lnTo>
                      <a:lnTo>
                        <a:pt x="10" y="161"/>
                      </a:lnTo>
                      <a:lnTo>
                        <a:pt x="10" y="161"/>
                      </a:lnTo>
                      <a:lnTo>
                        <a:pt x="10" y="161"/>
                      </a:lnTo>
                      <a:lnTo>
                        <a:pt x="13" y="202"/>
                      </a:lnTo>
                      <a:lnTo>
                        <a:pt x="13" y="202"/>
                      </a:lnTo>
                      <a:close/>
                      <a:moveTo>
                        <a:pt x="155" y="28"/>
                      </a:moveTo>
                      <a:lnTo>
                        <a:pt x="155" y="28"/>
                      </a:lnTo>
                      <a:lnTo>
                        <a:pt x="155" y="28"/>
                      </a:lnTo>
                      <a:lnTo>
                        <a:pt x="155" y="28"/>
                      </a:lnTo>
                      <a:lnTo>
                        <a:pt x="155" y="28"/>
                      </a:lnTo>
                      <a:lnTo>
                        <a:pt x="155" y="28"/>
                      </a:lnTo>
                      <a:close/>
                    </a:path>
                  </a:pathLst>
                </a:custGeom>
                <a:solidFill>
                  <a:srgbClr val="DAC6B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320" name="Freeform 27"/>
                <p:cNvSpPr>
                  <a:spLocks/>
                </p:cNvSpPr>
                <p:nvPr/>
              </p:nvSpPr>
              <p:spPr bwMode="auto">
                <a:xfrm>
                  <a:off x="5154613" y="3489325"/>
                  <a:ext cx="204788" cy="104775"/>
                </a:xfrm>
                <a:custGeom>
                  <a:avLst/>
                  <a:gdLst/>
                  <a:ahLst/>
                  <a:cxnLst>
                    <a:cxn ang="0">
                      <a:pos x="129" y="19"/>
                    </a:cxn>
                    <a:cxn ang="0">
                      <a:pos x="129" y="19"/>
                    </a:cxn>
                    <a:cxn ang="0">
                      <a:pos x="126" y="9"/>
                    </a:cxn>
                    <a:cxn ang="0">
                      <a:pos x="120" y="0"/>
                    </a:cxn>
                    <a:cxn ang="0">
                      <a:pos x="120" y="0"/>
                    </a:cxn>
                    <a:cxn ang="0">
                      <a:pos x="120" y="0"/>
                    </a:cxn>
                    <a:cxn ang="0">
                      <a:pos x="101" y="0"/>
                    </a:cxn>
                    <a:cxn ang="0">
                      <a:pos x="88" y="0"/>
                    </a:cxn>
                    <a:cxn ang="0">
                      <a:pos x="79" y="6"/>
                    </a:cxn>
                    <a:cxn ang="0">
                      <a:pos x="79" y="6"/>
                    </a:cxn>
                    <a:cxn ang="0">
                      <a:pos x="95" y="3"/>
                    </a:cxn>
                    <a:cxn ang="0">
                      <a:pos x="104" y="6"/>
                    </a:cxn>
                    <a:cxn ang="0">
                      <a:pos x="114" y="9"/>
                    </a:cxn>
                    <a:cxn ang="0">
                      <a:pos x="114" y="9"/>
                    </a:cxn>
                    <a:cxn ang="0">
                      <a:pos x="114" y="9"/>
                    </a:cxn>
                    <a:cxn ang="0">
                      <a:pos x="120" y="13"/>
                    </a:cxn>
                    <a:cxn ang="0">
                      <a:pos x="120" y="19"/>
                    </a:cxn>
                    <a:cxn ang="0">
                      <a:pos x="120" y="19"/>
                    </a:cxn>
                    <a:cxn ang="0">
                      <a:pos x="120" y="19"/>
                    </a:cxn>
                    <a:cxn ang="0">
                      <a:pos x="120" y="22"/>
                    </a:cxn>
                    <a:cxn ang="0">
                      <a:pos x="117" y="28"/>
                    </a:cxn>
                    <a:cxn ang="0">
                      <a:pos x="101" y="41"/>
                    </a:cxn>
                    <a:cxn ang="0">
                      <a:pos x="101" y="41"/>
                    </a:cxn>
                    <a:cxn ang="0">
                      <a:pos x="101" y="41"/>
                    </a:cxn>
                    <a:cxn ang="0">
                      <a:pos x="82" y="50"/>
                    </a:cxn>
                    <a:cxn ang="0">
                      <a:pos x="69" y="54"/>
                    </a:cxn>
                    <a:cxn ang="0">
                      <a:pos x="54" y="57"/>
                    </a:cxn>
                    <a:cxn ang="0">
                      <a:pos x="54" y="57"/>
                    </a:cxn>
                    <a:cxn ang="0">
                      <a:pos x="54" y="57"/>
                    </a:cxn>
                    <a:cxn ang="0">
                      <a:pos x="35" y="54"/>
                    </a:cxn>
                    <a:cxn ang="0">
                      <a:pos x="19" y="50"/>
                    </a:cxn>
                    <a:cxn ang="0">
                      <a:pos x="0" y="44"/>
                    </a:cxn>
                    <a:cxn ang="0">
                      <a:pos x="0" y="54"/>
                    </a:cxn>
                    <a:cxn ang="0">
                      <a:pos x="0" y="54"/>
                    </a:cxn>
                    <a:cxn ang="0">
                      <a:pos x="38" y="63"/>
                    </a:cxn>
                    <a:cxn ang="0">
                      <a:pos x="54" y="66"/>
                    </a:cxn>
                    <a:cxn ang="0">
                      <a:pos x="54" y="66"/>
                    </a:cxn>
                    <a:cxn ang="0">
                      <a:pos x="54" y="66"/>
                    </a:cxn>
                    <a:cxn ang="0">
                      <a:pos x="69" y="63"/>
                    </a:cxn>
                    <a:cxn ang="0">
                      <a:pos x="82" y="60"/>
                    </a:cxn>
                    <a:cxn ang="0">
                      <a:pos x="107" y="50"/>
                    </a:cxn>
                    <a:cxn ang="0">
                      <a:pos x="117" y="44"/>
                    </a:cxn>
                    <a:cxn ang="0">
                      <a:pos x="123" y="35"/>
                    </a:cxn>
                    <a:cxn ang="0">
                      <a:pos x="129" y="28"/>
                    </a:cxn>
                    <a:cxn ang="0">
                      <a:pos x="129" y="19"/>
                    </a:cxn>
                    <a:cxn ang="0">
                      <a:pos x="129" y="19"/>
                    </a:cxn>
                  </a:cxnLst>
                  <a:rect l="0" t="0" r="r" b="b"/>
                  <a:pathLst>
                    <a:path w="129" h="66">
                      <a:moveTo>
                        <a:pt x="129" y="19"/>
                      </a:moveTo>
                      <a:lnTo>
                        <a:pt x="129" y="19"/>
                      </a:lnTo>
                      <a:lnTo>
                        <a:pt x="126" y="9"/>
                      </a:lnTo>
                      <a:lnTo>
                        <a:pt x="120" y="0"/>
                      </a:lnTo>
                      <a:lnTo>
                        <a:pt x="120" y="0"/>
                      </a:lnTo>
                      <a:lnTo>
                        <a:pt x="120" y="0"/>
                      </a:lnTo>
                      <a:lnTo>
                        <a:pt x="101" y="0"/>
                      </a:lnTo>
                      <a:lnTo>
                        <a:pt x="88" y="0"/>
                      </a:lnTo>
                      <a:lnTo>
                        <a:pt x="79" y="6"/>
                      </a:lnTo>
                      <a:lnTo>
                        <a:pt x="79" y="6"/>
                      </a:lnTo>
                      <a:lnTo>
                        <a:pt x="95" y="3"/>
                      </a:lnTo>
                      <a:lnTo>
                        <a:pt x="104" y="6"/>
                      </a:lnTo>
                      <a:lnTo>
                        <a:pt x="114" y="9"/>
                      </a:lnTo>
                      <a:lnTo>
                        <a:pt x="114" y="9"/>
                      </a:lnTo>
                      <a:lnTo>
                        <a:pt x="114" y="9"/>
                      </a:lnTo>
                      <a:lnTo>
                        <a:pt x="120" y="13"/>
                      </a:lnTo>
                      <a:lnTo>
                        <a:pt x="120" y="19"/>
                      </a:lnTo>
                      <a:lnTo>
                        <a:pt x="120" y="19"/>
                      </a:lnTo>
                      <a:lnTo>
                        <a:pt x="120" y="19"/>
                      </a:lnTo>
                      <a:lnTo>
                        <a:pt x="120" y="22"/>
                      </a:lnTo>
                      <a:lnTo>
                        <a:pt x="117" y="28"/>
                      </a:lnTo>
                      <a:lnTo>
                        <a:pt x="101" y="41"/>
                      </a:lnTo>
                      <a:lnTo>
                        <a:pt x="101" y="41"/>
                      </a:lnTo>
                      <a:lnTo>
                        <a:pt x="101" y="41"/>
                      </a:lnTo>
                      <a:lnTo>
                        <a:pt x="82" y="50"/>
                      </a:lnTo>
                      <a:lnTo>
                        <a:pt x="69" y="54"/>
                      </a:lnTo>
                      <a:lnTo>
                        <a:pt x="54" y="57"/>
                      </a:lnTo>
                      <a:lnTo>
                        <a:pt x="54" y="57"/>
                      </a:lnTo>
                      <a:lnTo>
                        <a:pt x="54" y="57"/>
                      </a:lnTo>
                      <a:lnTo>
                        <a:pt x="35" y="54"/>
                      </a:lnTo>
                      <a:lnTo>
                        <a:pt x="19" y="50"/>
                      </a:lnTo>
                      <a:lnTo>
                        <a:pt x="0" y="44"/>
                      </a:lnTo>
                      <a:lnTo>
                        <a:pt x="0" y="54"/>
                      </a:lnTo>
                      <a:lnTo>
                        <a:pt x="0" y="54"/>
                      </a:lnTo>
                      <a:lnTo>
                        <a:pt x="38" y="63"/>
                      </a:lnTo>
                      <a:lnTo>
                        <a:pt x="54" y="66"/>
                      </a:lnTo>
                      <a:lnTo>
                        <a:pt x="54" y="66"/>
                      </a:lnTo>
                      <a:lnTo>
                        <a:pt x="54" y="66"/>
                      </a:lnTo>
                      <a:lnTo>
                        <a:pt x="69" y="63"/>
                      </a:lnTo>
                      <a:lnTo>
                        <a:pt x="82" y="60"/>
                      </a:lnTo>
                      <a:lnTo>
                        <a:pt x="107" y="50"/>
                      </a:lnTo>
                      <a:lnTo>
                        <a:pt x="117" y="44"/>
                      </a:lnTo>
                      <a:lnTo>
                        <a:pt x="123" y="35"/>
                      </a:lnTo>
                      <a:lnTo>
                        <a:pt x="129" y="28"/>
                      </a:lnTo>
                      <a:lnTo>
                        <a:pt x="129" y="19"/>
                      </a:lnTo>
                      <a:lnTo>
                        <a:pt x="129" y="19"/>
                      </a:lnTo>
                      <a:close/>
                    </a:path>
                  </a:pathLst>
                </a:custGeom>
                <a:solidFill>
                  <a:srgbClr val="DAC6B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</p:grpSp>
          <p:sp>
            <p:nvSpPr>
              <p:cNvPr id="1312" name="Freeform 42"/>
              <p:cNvSpPr>
                <a:spLocks/>
              </p:cNvSpPr>
              <p:nvPr/>
            </p:nvSpPr>
            <p:spPr bwMode="auto">
              <a:xfrm>
                <a:off x="2667000" y="1447800"/>
                <a:ext cx="71438" cy="346075"/>
              </a:xfrm>
              <a:custGeom>
                <a:avLst/>
                <a:gdLst/>
                <a:ahLst/>
                <a:cxnLst>
                  <a:cxn ang="0">
                    <a:pos x="45" y="218"/>
                  </a:cxn>
                  <a:cxn ang="0">
                    <a:pos x="26" y="212"/>
                  </a:cxn>
                  <a:cxn ang="0">
                    <a:pos x="0" y="0"/>
                  </a:cxn>
                  <a:cxn ang="0">
                    <a:pos x="16" y="6"/>
                  </a:cxn>
                  <a:cxn ang="0">
                    <a:pos x="45" y="218"/>
                  </a:cxn>
                </a:cxnLst>
                <a:rect l="0" t="0" r="r" b="b"/>
                <a:pathLst>
                  <a:path w="45" h="218">
                    <a:moveTo>
                      <a:pt x="45" y="218"/>
                    </a:moveTo>
                    <a:lnTo>
                      <a:pt x="26" y="212"/>
                    </a:lnTo>
                    <a:lnTo>
                      <a:pt x="0" y="0"/>
                    </a:lnTo>
                    <a:lnTo>
                      <a:pt x="16" y="6"/>
                    </a:lnTo>
                    <a:lnTo>
                      <a:pt x="45" y="218"/>
                    </a:lnTo>
                    <a:close/>
                  </a:path>
                </a:pathLst>
              </a:custGeom>
              <a:solidFill>
                <a:srgbClr val="C40C6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313" name="Freeform 43"/>
              <p:cNvSpPr>
                <a:spLocks/>
              </p:cNvSpPr>
              <p:nvPr/>
            </p:nvSpPr>
            <p:spPr bwMode="auto">
              <a:xfrm>
                <a:off x="2792413" y="1487487"/>
                <a:ext cx="60325" cy="315913"/>
              </a:xfrm>
              <a:custGeom>
                <a:avLst/>
                <a:gdLst/>
                <a:ahLst/>
                <a:cxnLst>
                  <a:cxn ang="0">
                    <a:pos x="38" y="199"/>
                  </a:cxn>
                  <a:cxn ang="0">
                    <a:pos x="23" y="193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38" y="199"/>
                  </a:cxn>
                </a:cxnLst>
                <a:rect l="0" t="0" r="r" b="b"/>
                <a:pathLst>
                  <a:path w="38" h="199">
                    <a:moveTo>
                      <a:pt x="38" y="199"/>
                    </a:moveTo>
                    <a:lnTo>
                      <a:pt x="23" y="193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38" y="199"/>
                    </a:lnTo>
                    <a:close/>
                  </a:path>
                </a:pathLst>
              </a:custGeom>
              <a:solidFill>
                <a:srgbClr val="C40C6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909" name="Group 563"/>
            <p:cNvGrpSpPr/>
            <p:nvPr/>
          </p:nvGrpSpPr>
          <p:grpSpPr>
            <a:xfrm>
              <a:off x="1704623" y="61953"/>
              <a:ext cx="685820" cy="685654"/>
              <a:chOff x="3124200" y="2209800"/>
              <a:chExt cx="1027113" cy="1017588"/>
            </a:xfrm>
          </p:grpSpPr>
          <p:sp>
            <p:nvSpPr>
              <p:cNvPr id="1293" name="Freeform 13"/>
              <p:cNvSpPr>
                <a:spLocks/>
              </p:cNvSpPr>
              <p:nvPr/>
            </p:nvSpPr>
            <p:spPr bwMode="auto">
              <a:xfrm>
                <a:off x="3835400" y="2370138"/>
                <a:ext cx="20638" cy="1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3" y="0"/>
                  </a:cxn>
                  <a:cxn ang="0">
                    <a:pos x="13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3">
                    <a:moveTo>
                      <a:pt x="0" y="0"/>
                    </a:moveTo>
                    <a:lnTo>
                      <a:pt x="0" y="0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294" name="Freeform 14"/>
              <p:cNvSpPr>
                <a:spLocks/>
              </p:cNvSpPr>
              <p:nvPr/>
            </p:nvSpPr>
            <p:spPr bwMode="auto">
              <a:xfrm>
                <a:off x="3830638" y="2370138"/>
                <a:ext cx="1588" cy="1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295" name="Freeform 22"/>
              <p:cNvSpPr>
                <a:spLocks/>
              </p:cNvSpPr>
              <p:nvPr/>
            </p:nvSpPr>
            <p:spPr bwMode="auto">
              <a:xfrm>
                <a:off x="3238500" y="2695575"/>
                <a:ext cx="742950" cy="531813"/>
              </a:xfrm>
              <a:custGeom>
                <a:avLst/>
                <a:gdLst/>
                <a:ahLst/>
                <a:cxnLst>
                  <a:cxn ang="0">
                    <a:pos x="54" y="304"/>
                  </a:cxn>
                  <a:cxn ang="0">
                    <a:pos x="54" y="304"/>
                  </a:cxn>
                  <a:cxn ang="0">
                    <a:pos x="67" y="307"/>
                  </a:cxn>
                  <a:cxn ang="0">
                    <a:pos x="105" y="319"/>
                  </a:cxn>
                  <a:cxn ang="0">
                    <a:pos x="130" y="326"/>
                  </a:cxn>
                  <a:cxn ang="0">
                    <a:pos x="162" y="329"/>
                  </a:cxn>
                  <a:cxn ang="0">
                    <a:pos x="199" y="335"/>
                  </a:cxn>
                  <a:cxn ang="0">
                    <a:pos x="241" y="335"/>
                  </a:cxn>
                  <a:cxn ang="0">
                    <a:pos x="241" y="335"/>
                  </a:cxn>
                  <a:cxn ang="0">
                    <a:pos x="282" y="332"/>
                  </a:cxn>
                  <a:cxn ang="0">
                    <a:pos x="316" y="329"/>
                  </a:cxn>
                  <a:cxn ang="0">
                    <a:pos x="348" y="323"/>
                  </a:cxn>
                  <a:cxn ang="0">
                    <a:pos x="373" y="316"/>
                  </a:cxn>
                  <a:cxn ang="0">
                    <a:pos x="408" y="304"/>
                  </a:cxn>
                  <a:cxn ang="0">
                    <a:pos x="421" y="297"/>
                  </a:cxn>
                  <a:cxn ang="0">
                    <a:pos x="468" y="0"/>
                  </a:cxn>
                  <a:cxn ang="0">
                    <a:pos x="0" y="0"/>
                  </a:cxn>
                  <a:cxn ang="0">
                    <a:pos x="54" y="304"/>
                  </a:cxn>
                </a:cxnLst>
                <a:rect l="0" t="0" r="r" b="b"/>
                <a:pathLst>
                  <a:path w="468" h="335">
                    <a:moveTo>
                      <a:pt x="54" y="304"/>
                    </a:moveTo>
                    <a:lnTo>
                      <a:pt x="54" y="304"/>
                    </a:lnTo>
                    <a:lnTo>
                      <a:pt x="67" y="307"/>
                    </a:lnTo>
                    <a:lnTo>
                      <a:pt x="105" y="319"/>
                    </a:lnTo>
                    <a:lnTo>
                      <a:pt x="130" y="326"/>
                    </a:lnTo>
                    <a:lnTo>
                      <a:pt x="162" y="329"/>
                    </a:lnTo>
                    <a:lnTo>
                      <a:pt x="199" y="335"/>
                    </a:lnTo>
                    <a:lnTo>
                      <a:pt x="241" y="335"/>
                    </a:lnTo>
                    <a:lnTo>
                      <a:pt x="241" y="335"/>
                    </a:lnTo>
                    <a:lnTo>
                      <a:pt x="282" y="332"/>
                    </a:lnTo>
                    <a:lnTo>
                      <a:pt x="316" y="329"/>
                    </a:lnTo>
                    <a:lnTo>
                      <a:pt x="348" y="323"/>
                    </a:lnTo>
                    <a:lnTo>
                      <a:pt x="373" y="316"/>
                    </a:lnTo>
                    <a:lnTo>
                      <a:pt x="408" y="304"/>
                    </a:lnTo>
                    <a:lnTo>
                      <a:pt x="421" y="297"/>
                    </a:lnTo>
                    <a:lnTo>
                      <a:pt x="468" y="0"/>
                    </a:lnTo>
                    <a:lnTo>
                      <a:pt x="0" y="0"/>
                    </a:lnTo>
                    <a:lnTo>
                      <a:pt x="54" y="304"/>
                    </a:lnTo>
                    <a:close/>
                  </a:path>
                </a:pathLst>
              </a:custGeom>
              <a:solidFill>
                <a:srgbClr val="D0517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296" name="Freeform 23"/>
              <p:cNvSpPr>
                <a:spLocks/>
              </p:cNvSpPr>
              <p:nvPr/>
            </p:nvSpPr>
            <p:spPr bwMode="auto">
              <a:xfrm>
                <a:off x="3124200" y="2209800"/>
                <a:ext cx="1027113" cy="650875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9" y="199"/>
                  </a:cxn>
                  <a:cxn ang="0">
                    <a:pos x="31" y="167"/>
                  </a:cxn>
                  <a:cxn ang="0">
                    <a:pos x="69" y="145"/>
                  </a:cxn>
                  <a:cxn ang="0">
                    <a:pos x="114" y="129"/>
                  </a:cxn>
                  <a:cxn ang="0">
                    <a:pos x="110" y="113"/>
                  </a:cxn>
                  <a:cxn ang="0">
                    <a:pos x="114" y="91"/>
                  </a:cxn>
                  <a:cxn ang="0">
                    <a:pos x="136" y="50"/>
                  </a:cxn>
                  <a:cxn ang="0">
                    <a:pos x="170" y="19"/>
                  </a:cxn>
                  <a:cxn ang="0">
                    <a:pos x="221" y="3"/>
                  </a:cxn>
                  <a:cxn ang="0">
                    <a:pos x="249" y="0"/>
                  </a:cxn>
                  <a:cxn ang="0">
                    <a:pos x="313" y="12"/>
                  </a:cxn>
                  <a:cxn ang="0">
                    <a:pos x="360" y="50"/>
                  </a:cxn>
                  <a:cxn ang="0">
                    <a:pos x="373" y="41"/>
                  </a:cxn>
                  <a:cxn ang="0">
                    <a:pos x="401" y="34"/>
                  </a:cxn>
                  <a:cxn ang="0">
                    <a:pos x="417" y="31"/>
                  </a:cxn>
                  <a:cxn ang="0">
                    <a:pos x="445" y="38"/>
                  </a:cxn>
                  <a:cxn ang="0">
                    <a:pos x="471" y="50"/>
                  </a:cxn>
                  <a:cxn ang="0">
                    <a:pos x="486" y="66"/>
                  </a:cxn>
                  <a:cxn ang="0">
                    <a:pos x="496" y="88"/>
                  </a:cxn>
                  <a:cxn ang="0">
                    <a:pos x="515" y="95"/>
                  </a:cxn>
                  <a:cxn ang="0">
                    <a:pos x="546" y="110"/>
                  </a:cxn>
                  <a:cxn ang="0">
                    <a:pos x="572" y="132"/>
                  </a:cxn>
                  <a:cxn ang="0">
                    <a:pos x="584" y="155"/>
                  </a:cxn>
                  <a:cxn ang="0">
                    <a:pos x="587" y="170"/>
                  </a:cxn>
                  <a:cxn ang="0">
                    <a:pos x="632" y="208"/>
                  </a:cxn>
                  <a:cxn ang="0">
                    <a:pos x="644" y="240"/>
                  </a:cxn>
                  <a:cxn ang="0">
                    <a:pos x="647" y="253"/>
                  </a:cxn>
                  <a:cxn ang="0">
                    <a:pos x="641" y="281"/>
                  </a:cxn>
                  <a:cxn ang="0">
                    <a:pos x="622" y="309"/>
                  </a:cxn>
                  <a:cxn ang="0">
                    <a:pos x="594" y="335"/>
                  </a:cxn>
                  <a:cxn ang="0">
                    <a:pos x="556" y="354"/>
                  </a:cxn>
                  <a:cxn ang="0">
                    <a:pos x="543" y="373"/>
                  </a:cxn>
                  <a:cxn ang="0">
                    <a:pos x="515" y="388"/>
                  </a:cxn>
                  <a:cxn ang="0">
                    <a:pos x="474" y="401"/>
                  </a:cxn>
                  <a:cxn ang="0">
                    <a:pos x="423" y="404"/>
                  </a:cxn>
                  <a:cxn ang="0">
                    <a:pos x="382" y="401"/>
                  </a:cxn>
                  <a:cxn ang="0">
                    <a:pos x="344" y="392"/>
                  </a:cxn>
                  <a:cxn ang="0">
                    <a:pos x="303" y="407"/>
                  </a:cxn>
                  <a:cxn ang="0">
                    <a:pos x="253" y="410"/>
                  </a:cxn>
                  <a:cxn ang="0">
                    <a:pos x="215" y="407"/>
                  </a:cxn>
                  <a:cxn ang="0">
                    <a:pos x="155" y="388"/>
                  </a:cxn>
                  <a:cxn ang="0">
                    <a:pos x="136" y="376"/>
                  </a:cxn>
                  <a:cxn ang="0">
                    <a:pos x="101" y="366"/>
                  </a:cxn>
                  <a:cxn ang="0">
                    <a:pos x="60" y="347"/>
                  </a:cxn>
                  <a:cxn ang="0">
                    <a:pos x="44" y="332"/>
                  </a:cxn>
                  <a:cxn ang="0">
                    <a:pos x="44" y="322"/>
                  </a:cxn>
                  <a:cxn ang="0">
                    <a:pos x="47" y="313"/>
                  </a:cxn>
                  <a:cxn ang="0">
                    <a:pos x="12" y="278"/>
                  </a:cxn>
                  <a:cxn ang="0">
                    <a:pos x="0" y="234"/>
                  </a:cxn>
                </a:cxnLst>
                <a:rect l="0" t="0" r="r" b="b"/>
                <a:pathLst>
                  <a:path w="647" h="410">
                    <a:moveTo>
                      <a:pt x="0" y="234"/>
                    </a:moveTo>
                    <a:lnTo>
                      <a:pt x="0" y="234"/>
                    </a:lnTo>
                    <a:lnTo>
                      <a:pt x="3" y="215"/>
                    </a:lnTo>
                    <a:lnTo>
                      <a:pt x="9" y="199"/>
                    </a:lnTo>
                    <a:lnTo>
                      <a:pt x="19" y="180"/>
                    </a:lnTo>
                    <a:lnTo>
                      <a:pt x="31" y="167"/>
                    </a:lnTo>
                    <a:lnTo>
                      <a:pt x="50" y="155"/>
                    </a:lnTo>
                    <a:lnTo>
                      <a:pt x="69" y="145"/>
                    </a:lnTo>
                    <a:lnTo>
                      <a:pt x="88" y="136"/>
                    </a:lnTo>
                    <a:lnTo>
                      <a:pt x="114" y="129"/>
                    </a:lnTo>
                    <a:lnTo>
                      <a:pt x="114" y="129"/>
                    </a:lnTo>
                    <a:lnTo>
                      <a:pt x="110" y="113"/>
                    </a:lnTo>
                    <a:lnTo>
                      <a:pt x="110" y="113"/>
                    </a:lnTo>
                    <a:lnTo>
                      <a:pt x="114" y="91"/>
                    </a:lnTo>
                    <a:lnTo>
                      <a:pt x="123" y="69"/>
                    </a:lnTo>
                    <a:lnTo>
                      <a:pt x="136" y="50"/>
                    </a:lnTo>
                    <a:lnTo>
                      <a:pt x="151" y="34"/>
                    </a:lnTo>
                    <a:lnTo>
                      <a:pt x="170" y="19"/>
                    </a:lnTo>
                    <a:lnTo>
                      <a:pt x="196" y="9"/>
                    </a:lnTo>
                    <a:lnTo>
                      <a:pt x="221" y="3"/>
                    </a:lnTo>
                    <a:lnTo>
                      <a:pt x="249" y="0"/>
                    </a:lnTo>
                    <a:lnTo>
                      <a:pt x="249" y="0"/>
                    </a:lnTo>
                    <a:lnTo>
                      <a:pt x="281" y="3"/>
                    </a:lnTo>
                    <a:lnTo>
                      <a:pt x="313" y="12"/>
                    </a:lnTo>
                    <a:lnTo>
                      <a:pt x="341" y="28"/>
                    </a:lnTo>
                    <a:lnTo>
                      <a:pt x="360" y="50"/>
                    </a:lnTo>
                    <a:lnTo>
                      <a:pt x="360" y="50"/>
                    </a:lnTo>
                    <a:lnTo>
                      <a:pt x="373" y="41"/>
                    </a:lnTo>
                    <a:lnTo>
                      <a:pt x="385" y="38"/>
                    </a:lnTo>
                    <a:lnTo>
                      <a:pt x="401" y="34"/>
                    </a:lnTo>
                    <a:lnTo>
                      <a:pt x="417" y="31"/>
                    </a:lnTo>
                    <a:lnTo>
                      <a:pt x="417" y="31"/>
                    </a:lnTo>
                    <a:lnTo>
                      <a:pt x="429" y="34"/>
                    </a:lnTo>
                    <a:lnTo>
                      <a:pt x="445" y="38"/>
                    </a:lnTo>
                    <a:lnTo>
                      <a:pt x="458" y="41"/>
                    </a:lnTo>
                    <a:lnTo>
                      <a:pt x="471" y="50"/>
                    </a:lnTo>
                    <a:lnTo>
                      <a:pt x="480" y="57"/>
                    </a:lnTo>
                    <a:lnTo>
                      <a:pt x="486" y="66"/>
                    </a:lnTo>
                    <a:lnTo>
                      <a:pt x="493" y="79"/>
                    </a:lnTo>
                    <a:lnTo>
                      <a:pt x="496" y="88"/>
                    </a:lnTo>
                    <a:lnTo>
                      <a:pt x="496" y="88"/>
                    </a:lnTo>
                    <a:lnTo>
                      <a:pt x="515" y="95"/>
                    </a:lnTo>
                    <a:lnTo>
                      <a:pt x="531" y="101"/>
                    </a:lnTo>
                    <a:lnTo>
                      <a:pt x="546" y="110"/>
                    </a:lnTo>
                    <a:lnTo>
                      <a:pt x="559" y="120"/>
                    </a:lnTo>
                    <a:lnTo>
                      <a:pt x="572" y="132"/>
                    </a:lnTo>
                    <a:lnTo>
                      <a:pt x="578" y="142"/>
                    </a:lnTo>
                    <a:lnTo>
                      <a:pt x="584" y="155"/>
                    </a:lnTo>
                    <a:lnTo>
                      <a:pt x="587" y="170"/>
                    </a:lnTo>
                    <a:lnTo>
                      <a:pt x="587" y="170"/>
                    </a:lnTo>
                    <a:lnTo>
                      <a:pt x="613" y="186"/>
                    </a:lnTo>
                    <a:lnTo>
                      <a:pt x="632" y="208"/>
                    </a:lnTo>
                    <a:lnTo>
                      <a:pt x="641" y="230"/>
                    </a:lnTo>
                    <a:lnTo>
                      <a:pt x="644" y="240"/>
                    </a:lnTo>
                    <a:lnTo>
                      <a:pt x="647" y="253"/>
                    </a:lnTo>
                    <a:lnTo>
                      <a:pt x="647" y="253"/>
                    </a:lnTo>
                    <a:lnTo>
                      <a:pt x="644" y="268"/>
                    </a:lnTo>
                    <a:lnTo>
                      <a:pt x="641" y="281"/>
                    </a:lnTo>
                    <a:lnTo>
                      <a:pt x="632" y="297"/>
                    </a:lnTo>
                    <a:lnTo>
                      <a:pt x="622" y="309"/>
                    </a:lnTo>
                    <a:lnTo>
                      <a:pt x="610" y="322"/>
                    </a:lnTo>
                    <a:lnTo>
                      <a:pt x="594" y="335"/>
                    </a:lnTo>
                    <a:lnTo>
                      <a:pt x="556" y="354"/>
                    </a:lnTo>
                    <a:lnTo>
                      <a:pt x="556" y="354"/>
                    </a:lnTo>
                    <a:lnTo>
                      <a:pt x="553" y="363"/>
                    </a:lnTo>
                    <a:lnTo>
                      <a:pt x="543" y="373"/>
                    </a:lnTo>
                    <a:lnTo>
                      <a:pt x="531" y="382"/>
                    </a:lnTo>
                    <a:lnTo>
                      <a:pt x="515" y="388"/>
                    </a:lnTo>
                    <a:lnTo>
                      <a:pt x="496" y="395"/>
                    </a:lnTo>
                    <a:lnTo>
                      <a:pt x="474" y="401"/>
                    </a:lnTo>
                    <a:lnTo>
                      <a:pt x="452" y="401"/>
                    </a:lnTo>
                    <a:lnTo>
                      <a:pt x="423" y="404"/>
                    </a:lnTo>
                    <a:lnTo>
                      <a:pt x="423" y="404"/>
                    </a:lnTo>
                    <a:lnTo>
                      <a:pt x="382" y="401"/>
                    </a:lnTo>
                    <a:lnTo>
                      <a:pt x="344" y="392"/>
                    </a:lnTo>
                    <a:lnTo>
                      <a:pt x="344" y="392"/>
                    </a:lnTo>
                    <a:lnTo>
                      <a:pt x="325" y="401"/>
                    </a:lnTo>
                    <a:lnTo>
                      <a:pt x="303" y="407"/>
                    </a:lnTo>
                    <a:lnTo>
                      <a:pt x="278" y="410"/>
                    </a:lnTo>
                    <a:lnTo>
                      <a:pt x="253" y="410"/>
                    </a:lnTo>
                    <a:lnTo>
                      <a:pt x="253" y="410"/>
                    </a:lnTo>
                    <a:lnTo>
                      <a:pt x="215" y="407"/>
                    </a:lnTo>
                    <a:lnTo>
                      <a:pt x="180" y="401"/>
                    </a:lnTo>
                    <a:lnTo>
                      <a:pt x="155" y="388"/>
                    </a:lnTo>
                    <a:lnTo>
                      <a:pt x="145" y="382"/>
                    </a:lnTo>
                    <a:lnTo>
                      <a:pt x="136" y="376"/>
                    </a:lnTo>
                    <a:lnTo>
                      <a:pt x="136" y="376"/>
                    </a:lnTo>
                    <a:lnTo>
                      <a:pt x="101" y="366"/>
                    </a:lnTo>
                    <a:lnTo>
                      <a:pt x="69" y="357"/>
                    </a:lnTo>
                    <a:lnTo>
                      <a:pt x="60" y="347"/>
                    </a:lnTo>
                    <a:lnTo>
                      <a:pt x="50" y="341"/>
                    </a:lnTo>
                    <a:lnTo>
                      <a:pt x="44" y="332"/>
                    </a:lnTo>
                    <a:lnTo>
                      <a:pt x="44" y="322"/>
                    </a:lnTo>
                    <a:lnTo>
                      <a:pt x="44" y="322"/>
                    </a:lnTo>
                    <a:lnTo>
                      <a:pt x="47" y="313"/>
                    </a:lnTo>
                    <a:lnTo>
                      <a:pt x="47" y="313"/>
                    </a:lnTo>
                    <a:lnTo>
                      <a:pt x="28" y="297"/>
                    </a:lnTo>
                    <a:lnTo>
                      <a:pt x="12" y="278"/>
                    </a:lnTo>
                    <a:lnTo>
                      <a:pt x="3" y="25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solidFill>
                <a:srgbClr val="754C2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297" name="Freeform 24"/>
              <p:cNvSpPr>
                <a:spLocks/>
              </p:cNvSpPr>
              <p:nvPr/>
            </p:nvSpPr>
            <p:spPr bwMode="auto">
              <a:xfrm>
                <a:off x="3328988" y="2335213"/>
                <a:ext cx="717550" cy="455613"/>
              </a:xfrm>
              <a:custGeom>
                <a:avLst/>
                <a:gdLst/>
                <a:ahLst/>
                <a:cxnLst>
                  <a:cxn ang="0">
                    <a:pos x="0" y="164"/>
                  </a:cxn>
                  <a:cxn ang="0">
                    <a:pos x="7" y="136"/>
                  </a:cxn>
                  <a:cxn ang="0">
                    <a:pos x="22" y="117"/>
                  </a:cxn>
                  <a:cxn ang="0">
                    <a:pos x="48" y="98"/>
                  </a:cxn>
                  <a:cxn ang="0">
                    <a:pos x="79" y="91"/>
                  </a:cxn>
                  <a:cxn ang="0">
                    <a:pos x="76" y="79"/>
                  </a:cxn>
                  <a:cxn ang="0">
                    <a:pos x="79" y="63"/>
                  </a:cxn>
                  <a:cxn ang="0">
                    <a:pos x="92" y="34"/>
                  </a:cxn>
                  <a:cxn ang="0">
                    <a:pos x="120" y="12"/>
                  </a:cxn>
                  <a:cxn ang="0">
                    <a:pos x="155" y="0"/>
                  </a:cxn>
                  <a:cxn ang="0">
                    <a:pos x="174" y="0"/>
                  </a:cxn>
                  <a:cxn ang="0">
                    <a:pos x="218" y="9"/>
                  </a:cxn>
                  <a:cxn ang="0">
                    <a:pos x="253" y="31"/>
                  </a:cxn>
                  <a:cxn ang="0">
                    <a:pos x="269" y="25"/>
                  </a:cxn>
                  <a:cxn ang="0">
                    <a:pos x="291" y="22"/>
                  </a:cxn>
                  <a:cxn ang="0">
                    <a:pos x="329" y="31"/>
                  </a:cxn>
                  <a:cxn ang="0">
                    <a:pos x="345" y="53"/>
                  </a:cxn>
                  <a:cxn ang="0">
                    <a:pos x="348" y="60"/>
                  </a:cxn>
                  <a:cxn ang="0">
                    <a:pos x="392" y="82"/>
                  </a:cxn>
                  <a:cxn ang="0">
                    <a:pos x="411" y="107"/>
                  </a:cxn>
                  <a:cxn ang="0">
                    <a:pos x="411" y="117"/>
                  </a:cxn>
                  <a:cxn ang="0">
                    <a:pos x="443" y="145"/>
                  </a:cxn>
                  <a:cxn ang="0">
                    <a:pos x="452" y="177"/>
                  </a:cxn>
                  <a:cxn ang="0">
                    <a:pos x="452" y="186"/>
                  </a:cxn>
                  <a:cxn ang="0">
                    <a:pos x="436" y="215"/>
                  </a:cxn>
                  <a:cxn ang="0">
                    <a:pos x="389" y="246"/>
                  </a:cxn>
                  <a:cxn ang="0">
                    <a:pos x="386" y="256"/>
                  </a:cxn>
                  <a:cxn ang="0">
                    <a:pos x="373" y="268"/>
                  </a:cxn>
                  <a:cxn ang="0">
                    <a:pos x="332" y="278"/>
                  </a:cxn>
                  <a:cxn ang="0">
                    <a:pos x="297" y="281"/>
                  </a:cxn>
                  <a:cxn ang="0">
                    <a:pos x="240" y="275"/>
                  </a:cxn>
                  <a:cxn ang="0">
                    <a:pos x="228" y="281"/>
                  </a:cxn>
                  <a:cxn ang="0">
                    <a:pos x="193" y="287"/>
                  </a:cxn>
                  <a:cxn ang="0">
                    <a:pos x="177" y="287"/>
                  </a:cxn>
                  <a:cxn ang="0">
                    <a:pos x="127" y="281"/>
                  </a:cxn>
                  <a:cxn ang="0">
                    <a:pos x="95" y="262"/>
                  </a:cxn>
                  <a:cxn ang="0">
                    <a:pos x="70" y="256"/>
                  </a:cxn>
                  <a:cxn ang="0">
                    <a:pos x="35" y="237"/>
                  </a:cxn>
                  <a:cxn ang="0">
                    <a:pos x="29" y="224"/>
                  </a:cxn>
                  <a:cxn ang="0">
                    <a:pos x="32" y="218"/>
                  </a:cxn>
                  <a:cxn ang="0">
                    <a:pos x="19" y="205"/>
                  </a:cxn>
                  <a:cxn ang="0">
                    <a:pos x="0" y="180"/>
                  </a:cxn>
                  <a:cxn ang="0">
                    <a:pos x="0" y="164"/>
                  </a:cxn>
                </a:cxnLst>
                <a:rect l="0" t="0" r="r" b="b"/>
                <a:pathLst>
                  <a:path w="452" h="287">
                    <a:moveTo>
                      <a:pt x="0" y="164"/>
                    </a:moveTo>
                    <a:lnTo>
                      <a:pt x="0" y="164"/>
                    </a:lnTo>
                    <a:lnTo>
                      <a:pt x="0" y="148"/>
                    </a:lnTo>
                    <a:lnTo>
                      <a:pt x="7" y="136"/>
                    </a:lnTo>
                    <a:lnTo>
                      <a:pt x="13" y="126"/>
                    </a:lnTo>
                    <a:lnTo>
                      <a:pt x="22" y="117"/>
                    </a:lnTo>
                    <a:lnTo>
                      <a:pt x="32" y="107"/>
                    </a:lnTo>
                    <a:lnTo>
                      <a:pt x="48" y="98"/>
                    </a:lnTo>
                    <a:lnTo>
                      <a:pt x="60" y="95"/>
                    </a:lnTo>
                    <a:lnTo>
                      <a:pt x="79" y="91"/>
                    </a:lnTo>
                    <a:lnTo>
                      <a:pt x="79" y="91"/>
                    </a:lnTo>
                    <a:lnTo>
                      <a:pt x="76" y="79"/>
                    </a:lnTo>
                    <a:lnTo>
                      <a:pt x="76" y="79"/>
                    </a:lnTo>
                    <a:lnTo>
                      <a:pt x="79" y="63"/>
                    </a:lnTo>
                    <a:lnTo>
                      <a:pt x="86" y="47"/>
                    </a:lnTo>
                    <a:lnTo>
                      <a:pt x="92" y="34"/>
                    </a:lnTo>
                    <a:lnTo>
                      <a:pt x="105" y="22"/>
                    </a:lnTo>
                    <a:lnTo>
                      <a:pt x="120" y="12"/>
                    </a:lnTo>
                    <a:lnTo>
                      <a:pt x="136" y="6"/>
                    </a:lnTo>
                    <a:lnTo>
                      <a:pt x="155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96" y="0"/>
                    </a:lnTo>
                    <a:lnTo>
                      <a:pt x="218" y="9"/>
                    </a:lnTo>
                    <a:lnTo>
                      <a:pt x="237" y="19"/>
                    </a:lnTo>
                    <a:lnTo>
                      <a:pt x="253" y="31"/>
                    </a:lnTo>
                    <a:lnTo>
                      <a:pt x="253" y="31"/>
                    </a:lnTo>
                    <a:lnTo>
                      <a:pt x="269" y="25"/>
                    </a:lnTo>
                    <a:lnTo>
                      <a:pt x="291" y="22"/>
                    </a:lnTo>
                    <a:lnTo>
                      <a:pt x="291" y="22"/>
                    </a:lnTo>
                    <a:lnTo>
                      <a:pt x="313" y="25"/>
                    </a:lnTo>
                    <a:lnTo>
                      <a:pt x="329" y="31"/>
                    </a:lnTo>
                    <a:lnTo>
                      <a:pt x="342" y="44"/>
                    </a:lnTo>
                    <a:lnTo>
                      <a:pt x="345" y="53"/>
                    </a:lnTo>
                    <a:lnTo>
                      <a:pt x="348" y="60"/>
                    </a:lnTo>
                    <a:lnTo>
                      <a:pt x="348" y="60"/>
                    </a:lnTo>
                    <a:lnTo>
                      <a:pt x="373" y="69"/>
                    </a:lnTo>
                    <a:lnTo>
                      <a:pt x="392" y="82"/>
                    </a:lnTo>
                    <a:lnTo>
                      <a:pt x="405" y="98"/>
                    </a:lnTo>
                    <a:lnTo>
                      <a:pt x="411" y="107"/>
                    </a:lnTo>
                    <a:lnTo>
                      <a:pt x="411" y="117"/>
                    </a:lnTo>
                    <a:lnTo>
                      <a:pt x="411" y="117"/>
                    </a:lnTo>
                    <a:lnTo>
                      <a:pt x="430" y="129"/>
                    </a:lnTo>
                    <a:lnTo>
                      <a:pt x="443" y="145"/>
                    </a:lnTo>
                    <a:lnTo>
                      <a:pt x="449" y="161"/>
                    </a:lnTo>
                    <a:lnTo>
                      <a:pt x="452" y="177"/>
                    </a:lnTo>
                    <a:lnTo>
                      <a:pt x="452" y="177"/>
                    </a:lnTo>
                    <a:lnTo>
                      <a:pt x="452" y="186"/>
                    </a:lnTo>
                    <a:lnTo>
                      <a:pt x="449" y="196"/>
                    </a:lnTo>
                    <a:lnTo>
                      <a:pt x="436" y="215"/>
                    </a:lnTo>
                    <a:lnTo>
                      <a:pt x="414" y="234"/>
                    </a:lnTo>
                    <a:lnTo>
                      <a:pt x="389" y="246"/>
                    </a:lnTo>
                    <a:lnTo>
                      <a:pt x="389" y="246"/>
                    </a:lnTo>
                    <a:lnTo>
                      <a:pt x="386" y="256"/>
                    </a:lnTo>
                    <a:lnTo>
                      <a:pt x="379" y="262"/>
                    </a:lnTo>
                    <a:lnTo>
                      <a:pt x="373" y="268"/>
                    </a:lnTo>
                    <a:lnTo>
                      <a:pt x="360" y="271"/>
                    </a:lnTo>
                    <a:lnTo>
                      <a:pt x="332" y="278"/>
                    </a:lnTo>
                    <a:lnTo>
                      <a:pt x="297" y="281"/>
                    </a:lnTo>
                    <a:lnTo>
                      <a:pt x="297" y="281"/>
                    </a:lnTo>
                    <a:lnTo>
                      <a:pt x="266" y="281"/>
                    </a:lnTo>
                    <a:lnTo>
                      <a:pt x="240" y="275"/>
                    </a:lnTo>
                    <a:lnTo>
                      <a:pt x="240" y="275"/>
                    </a:lnTo>
                    <a:lnTo>
                      <a:pt x="228" y="281"/>
                    </a:lnTo>
                    <a:lnTo>
                      <a:pt x="212" y="284"/>
                    </a:lnTo>
                    <a:lnTo>
                      <a:pt x="193" y="287"/>
                    </a:lnTo>
                    <a:lnTo>
                      <a:pt x="177" y="287"/>
                    </a:lnTo>
                    <a:lnTo>
                      <a:pt x="177" y="287"/>
                    </a:lnTo>
                    <a:lnTo>
                      <a:pt x="149" y="284"/>
                    </a:lnTo>
                    <a:lnTo>
                      <a:pt x="127" y="281"/>
                    </a:lnTo>
                    <a:lnTo>
                      <a:pt x="108" y="271"/>
                    </a:lnTo>
                    <a:lnTo>
                      <a:pt x="95" y="262"/>
                    </a:lnTo>
                    <a:lnTo>
                      <a:pt x="95" y="262"/>
                    </a:lnTo>
                    <a:lnTo>
                      <a:pt x="70" y="256"/>
                    </a:lnTo>
                    <a:lnTo>
                      <a:pt x="48" y="249"/>
                    </a:lnTo>
                    <a:lnTo>
                      <a:pt x="35" y="237"/>
                    </a:lnTo>
                    <a:lnTo>
                      <a:pt x="32" y="230"/>
                    </a:lnTo>
                    <a:lnTo>
                      <a:pt x="29" y="224"/>
                    </a:lnTo>
                    <a:lnTo>
                      <a:pt x="29" y="224"/>
                    </a:lnTo>
                    <a:lnTo>
                      <a:pt x="32" y="218"/>
                    </a:lnTo>
                    <a:lnTo>
                      <a:pt x="32" y="218"/>
                    </a:lnTo>
                    <a:lnTo>
                      <a:pt x="19" y="205"/>
                    </a:lnTo>
                    <a:lnTo>
                      <a:pt x="7" y="192"/>
                    </a:lnTo>
                    <a:lnTo>
                      <a:pt x="0" y="180"/>
                    </a:lnTo>
                    <a:lnTo>
                      <a:pt x="0" y="164"/>
                    </a:lnTo>
                    <a:lnTo>
                      <a:pt x="0" y="164"/>
                    </a:lnTo>
                    <a:close/>
                  </a:path>
                </a:pathLst>
              </a:custGeom>
              <a:solidFill>
                <a:srgbClr val="A97C5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298" name="Freeform 42"/>
              <p:cNvSpPr>
                <a:spLocks/>
              </p:cNvSpPr>
              <p:nvPr/>
            </p:nvSpPr>
            <p:spPr bwMode="auto">
              <a:xfrm>
                <a:off x="3352800" y="2819400"/>
                <a:ext cx="71438" cy="346075"/>
              </a:xfrm>
              <a:custGeom>
                <a:avLst/>
                <a:gdLst/>
                <a:ahLst/>
                <a:cxnLst>
                  <a:cxn ang="0">
                    <a:pos x="45" y="218"/>
                  </a:cxn>
                  <a:cxn ang="0">
                    <a:pos x="26" y="212"/>
                  </a:cxn>
                  <a:cxn ang="0">
                    <a:pos x="0" y="0"/>
                  </a:cxn>
                  <a:cxn ang="0">
                    <a:pos x="16" y="6"/>
                  </a:cxn>
                  <a:cxn ang="0">
                    <a:pos x="45" y="218"/>
                  </a:cxn>
                </a:cxnLst>
                <a:rect l="0" t="0" r="r" b="b"/>
                <a:pathLst>
                  <a:path w="45" h="218">
                    <a:moveTo>
                      <a:pt x="45" y="218"/>
                    </a:moveTo>
                    <a:lnTo>
                      <a:pt x="26" y="212"/>
                    </a:lnTo>
                    <a:lnTo>
                      <a:pt x="0" y="0"/>
                    </a:lnTo>
                    <a:lnTo>
                      <a:pt x="16" y="6"/>
                    </a:lnTo>
                    <a:lnTo>
                      <a:pt x="45" y="218"/>
                    </a:lnTo>
                    <a:close/>
                  </a:path>
                </a:pathLst>
              </a:custGeom>
              <a:solidFill>
                <a:srgbClr val="C40C6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299" name="Freeform 43"/>
              <p:cNvSpPr>
                <a:spLocks/>
              </p:cNvSpPr>
              <p:nvPr/>
            </p:nvSpPr>
            <p:spPr bwMode="auto">
              <a:xfrm>
                <a:off x="3478213" y="2859087"/>
                <a:ext cx="60325" cy="315913"/>
              </a:xfrm>
              <a:custGeom>
                <a:avLst/>
                <a:gdLst/>
                <a:ahLst/>
                <a:cxnLst>
                  <a:cxn ang="0">
                    <a:pos x="38" y="199"/>
                  </a:cxn>
                  <a:cxn ang="0">
                    <a:pos x="23" y="193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38" y="199"/>
                  </a:cxn>
                </a:cxnLst>
                <a:rect l="0" t="0" r="r" b="b"/>
                <a:pathLst>
                  <a:path w="38" h="199">
                    <a:moveTo>
                      <a:pt x="38" y="199"/>
                    </a:moveTo>
                    <a:lnTo>
                      <a:pt x="23" y="193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38" y="199"/>
                    </a:lnTo>
                    <a:close/>
                  </a:path>
                </a:pathLst>
              </a:custGeom>
              <a:solidFill>
                <a:srgbClr val="C40C6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grpSp>
            <p:nvGrpSpPr>
              <p:cNvPr id="1300" name="Group 501"/>
              <p:cNvGrpSpPr/>
              <p:nvPr/>
            </p:nvGrpSpPr>
            <p:grpSpPr>
              <a:xfrm rot="1104056">
                <a:off x="3352806" y="2316739"/>
                <a:ext cx="609601" cy="495300"/>
                <a:chOff x="4032250" y="2557463"/>
                <a:chExt cx="641351" cy="495300"/>
              </a:xfrm>
            </p:grpSpPr>
            <p:sp>
              <p:nvSpPr>
                <p:cNvPr id="1301" name="Freeform 231"/>
                <p:cNvSpPr>
                  <a:spLocks/>
                </p:cNvSpPr>
                <p:nvPr/>
              </p:nvSpPr>
              <p:spPr bwMode="auto">
                <a:xfrm>
                  <a:off x="4108450" y="2768600"/>
                  <a:ext cx="127000" cy="44450"/>
                </a:xfrm>
                <a:custGeom>
                  <a:avLst/>
                  <a:gdLst/>
                  <a:ahLst/>
                  <a:cxnLst>
                    <a:cxn ang="0">
                      <a:pos x="73" y="12"/>
                    </a:cxn>
                    <a:cxn ang="0">
                      <a:pos x="8" y="0"/>
                    </a:cxn>
                    <a:cxn ang="0">
                      <a:pos x="0" y="18"/>
                    </a:cxn>
                    <a:cxn ang="0">
                      <a:pos x="80" y="28"/>
                    </a:cxn>
                    <a:cxn ang="0">
                      <a:pos x="73" y="12"/>
                    </a:cxn>
                    <a:cxn ang="0">
                      <a:pos x="73" y="12"/>
                    </a:cxn>
                  </a:cxnLst>
                  <a:rect l="0" t="0" r="r" b="b"/>
                  <a:pathLst>
                    <a:path w="80" h="28">
                      <a:moveTo>
                        <a:pt x="73" y="12"/>
                      </a:moveTo>
                      <a:lnTo>
                        <a:pt x="8" y="0"/>
                      </a:lnTo>
                      <a:lnTo>
                        <a:pt x="0" y="18"/>
                      </a:lnTo>
                      <a:lnTo>
                        <a:pt x="80" y="28"/>
                      </a:lnTo>
                      <a:lnTo>
                        <a:pt x="73" y="12"/>
                      </a:lnTo>
                      <a:lnTo>
                        <a:pt x="73" y="12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302" name="Freeform 232"/>
                <p:cNvSpPr>
                  <a:spLocks/>
                </p:cNvSpPr>
                <p:nvPr/>
              </p:nvSpPr>
              <p:spPr bwMode="auto">
                <a:xfrm>
                  <a:off x="4310063" y="2557463"/>
                  <a:ext cx="92075" cy="98425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0" y="49"/>
                    </a:cxn>
                    <a:cxn ang="0">
                      <a:pos x="12" y="62"/>
                    </a:cxn>
                    <a:cxn ang="0">
                      <a:pos x="58" y="7"/>
                    </a:cxn>
                    <a:cxn ang="0">
                      <a:pos x="46" y="0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58" h="62">
                      <a:moveTo>
                        <a:pt x="46" y="0"/>
                      </a:moveTo>
                      <a:lnTo>
                        <a:pt x="0" y="49"/>
                      </a:lnTo>
                      <a:lnTo>
                        <a:pt x="12" y="62"/>
                      </a:lnTo>
                      <a:lnTo>
                        <a:pt x="58" y="7"/>
                      </a:lnTo>
                      <a:lnTo>
                        <a:pt x="46" y="0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CC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303" name="Freeform 233"/>
                <p:cNvSpPr>
                  <a:spLocks/>
                </p:cNvSpPr>
                <p:nvPr/>
              </p:nvSpPr>
              <p:spPr bwMode="auto">
                <a:xfrm>
                  <a:off x="4359275" y="2816225"/>
                  <a:ext cx="141288" cy="61913"/>
                </a:xfrm>
                <a:custGeom>
                  <a:avLst/>
                  <a:gdLst/>
                  <a:ahLst/>
                  <a:cxnLst>
                    <a:cxn ang="0">
                      <a:pos x="84" y="16"/>
                    </a:cxn>
                    <a:cxn ang="0">
                      <a:pos x="0" y="0"/>
                    </a:cxn>
                    <a:cxn ang="0">
                      <a:pos x="0" y="30"/>
                    </a:cxn>
                    <a:cxn ang="0">
                      <a:pos x="89" y="39"/>
                    </a:cxn>
                    <a:cxn ang="0">
                      <a:pos x="84" y="16"/>
                    </a:cxn>
                    <a:cxn ang="0">
                      <a:pos x="84" y="16"/>
                    </a:cxn>
                  </a:cxnLst>
                  <a:rect l="0" t="0" r="r" b="b"/>
                  <a:pathLst>
                    <a:path w="89" h="39">
                      <a:moveTo>
                        <a:pt x="84" y="16"/>
                      </a:moveTo>
                      <a:lnTo>
                        <a:pt x="0" y="0"/>
                      </a:lnTo>
                      <a:lnTo>
                        <a:pt x="0" y="30"/>
                      </a:lnTo>
                      <a:lnTo>
                        <a:pt x="89" y="39"/>
                      </a:lnTo>
                      <a:lnTo>
                        <a:pt x="84" y="16"/>
                      </a:lnTo>
                      <a:lnTo>
                        <a:pt x="84" y="16"/>
                      </a:lnTo>
                      <a:close/>
                    </a:path>
                  </a:pathLst>
                </a:custGeom>
                <a:solidFill>
                  <a:srgbClr val="29FFB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304" name="Freeform 234"/>
                <p:cNvSpPr>
                  <a:spLocks/>
                </p:cNvSpPr>
                <p:nvPr/>
              </p:nvSpPr>
              <p:spPr bwMode="auto">
                <a:xfrm>
                  <a:off x="4032250" y="2974975"/>
                  <a:ext cx="125413" cy="77788"/>
                </a:xfrm>
                <a:custGeom>
                  <a:avLst/>
                  <a:gdLst/>
                  <a:ahLst/>
                  <a:cxnLst>
                    <a:cxn ang="0">
                      <a:pos x="79" y="16"/>
                    </a:cxn>
                    <a:cxn ang="0">
                      <a:pos x="18" y="49"/>
                    </a:cxn>
                    <a:cxn ang="0">
                      <a:pos x="0" y="26"/>
                    </a:cxn>
                    <a:cxn ang="0">
                      <a:pos x="68" y="0"/>
                    </a:cxn>
                    <a:cxn ang="0">
                      <a:pos x="79" y="16"/>
                    </a:cxn>
                    <a:cxn ang="0">
                      <a:pos x="79" y="16"/>
                    </a:cxn>
                  </a:cxnLst>
                  <a:rect l="0" t="0" r="r" b="b"/>
                  <a:pathLst>
                    <a:path w="79" h="49">
                      <a:moveTo>
                        <a:pt x="79" y="16"/>
                      </a:moveTo>
                      <a:lnTo>
                        <a:pt x="18" y="49"/>
                      </a:lnTo>
                      <a:lnTo>
                        <a:pt x="0" y="26"/>
                      </a:lnTo>
                      <a:lnTo>
                        <a:pt x="68" y="0"/>
                      </a:lnTo>
                      <a:lnTo>
                        <a:pt x="79" y="16"/>
                      </a:lnTo>
                      <a:lnTo>
                        <a:pt x="79" y="16"/>
                      </a:lnTo>
                      <a:close/>
                    </a:path>
                  </a:pathLst>
                </a:custGeom>
                <a:solidFill>
                  <a:srgbClr val="A6B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305" name="Freeform 235"/>
                <p:cNvSpPr>
                  <a:spLocks/>
                </p:cNvSpPr>
                <p:nvPr/>
              </p:nvSpPr>
              <p:spPr bwMode="auto">
                <a:xfrm>
                  <a:off x="4408488" y="2641600"/>
                  <a:ext cx="127000" cy="95250"/>
                </a:xfrm>
                <a:custGeom>
                  <a:avLst/>
                  <a:gdLst/>
                  <a:ahLst/>
                  <a:cxnLst>
                    <a:cxn ang="0">
                      <a:pos x="80" y="23"/>
                    </a:cxn>
                    <a:cxn ang="0">
                      <a:pos x="12" y="60"/>
                    </a:cxn>
                    <a:cxn ang="0">
                      <a:pos x="0" y="44"/>
                    </a:cxn>
                    <a:cxn ang="0">
                      <a:pos x="71" y="0"/>
                    </a:cxn>
                    <a:cxn ang="0">
                      <a:pos x="80" y="23"/>
                    </a:cxn>
                    <a:cxn ang="0">
                      <a:pos x="80" y="23"/>
                    </a:cxn>
                  </a:cxnLst>
                  <a:rect l="0" t="0" r="r" b="b"/>
                  <a:pathLst>
                    <a:path w="80" h="60">
                      <a:moveTo>
                        <a:pt x="80" y="23"/>
                      </a:moveTo>
                      <a:lnTo>
                        <a:pt x="12" y="60"/>
                      </a:lnTo>
                      <a:lnTo>
                        <a:pt x="0" y="44"/>
                      </a:lnTo>
                      <a:lnTo>
                        <a:pt x="71" y="0"/>
                      </a:lnTo>
                      <a:lnTo>
                        <a:pt x="80" y="23"/>
                      </a:lnTo>
                      <a:lnTo>
                        <a:pt x="80" y="23"/>
                      </a:lnTo>
                      <a:close/>
                    </a:path>
                  </a:pathLst>
                </a:custGeom>
                <a:solidFill>
                  <a:srgbClr val="FF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306" name="Freeform 236"/>
                <p:cNvSpPr>
                  <a:spLocks/>
                </p:cNvSpPr>
                <p:nvPr/>
              </p:nvSpPr>
              <p:spPr bwMode="auto">
                <a:xfrm>
                  <a:off x="4241800" y="2913063"/>
                  <a:ext cx="90488" cy="41275"/>
                </a:xfrm>
                <a:custGeom>
                  <a:avLst/>
                  <a:gdLst/>
                  <a:ahLst/>
                  <a:cxnLst>
                    <a:cxn ang="0">
                      <a:pos x="55" y="26"/>
                    </a:cxn>
                    <a:cxn ang="0">
                      <a:pos x="0" y="17"/>
                    </a:cxn>
                    <a:cxn ang="0">
                      <a:pos x="9" y="0"/>
                    </a:cxn>
                    <a:cxn ang="0">
                      <a:pos x="57" y="1"/>
                    </a:cxn>
                    <a:cxn ang="0">
                      <a:pos x="55" y="26"/>
                    </a:cxn>
                    <a:cxn ang="0">
                      <a:pos x="55" y="26"/>
                    </a:cxn>
                  </a:cxnLst>
                  <a:rect l="0" t="0" r="r" b="b"/>
                  <a:pathLst>
                    <a:path w="57" h="26">
                      <a:moveTo>
                        <a:pt x="55" y="26"/>
                      </a:moveTo>
                      <a:lnTo>
                        <a:pt x="0" y="17"/>
                      </a:lnTo>
                      <a:lnTo>
                        <a:pt x="9" y="0"/>
                      </a:lnTo>
                      <a:lnTo>
                        <a:pt x="57" y="1"/>
                      </a:lnTo>
                      <a:lnTo>
                        <a:pt x="55" y="26"/>
                      </a:lnTo>
                      <a:lnTo>
                        <a:pt x="55" y="26"/>
                      </a:lnTo>
                      <a:close/>
                    </a:path>
                  </a:pathLst>
                </a:custGeom>
                <a:solidFill>
                  <a:srgbClr val="CC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307" name="Freeform 237"/>
                <p:cNvSpPr>
                  <a:spLocks/>
                </p:cNvSpPr>
                <p:nvPr/>
              </p:nvSpPr>
              <p:spPr bwMode="auto">
                <a:xfrm>
                  <a:off x="4038600" y="2641600"/>
                  <a:ext cx="42863" cy="98425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0" y="62"/>
                    </a:cxn>
                    <a:cxn ang="0">
                      <a:pos x="25" y="60"/>
                    </a:cxn>
                    <a:cxn ang="0">
                      <a:pos x="27" y="0"/>
                    </a:cxn>
                    <a:cxn ang="0">
                      <a:pos x="7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27" h="62">
                      <a:moveTo>
                        <a:pt x="7" y="0"/>
                      </a:moveTo>
                      <a:lnTo>
                        <a:pt x="0" y="62"/>
                      </a:lnTo>
                      <a:lnTo>
                        <a:pt x="25" y="60"/>
                      </a:lnTo>
                      <a:lnTo>
                        <a:pt x="27" y="0"/>
                      </a:lnTo>
                      <a:lnTo>
                        <a:pt x="7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F805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308" name="Freeform 238"/>
                <p:cNvSpPr>
                  <a:spLocks/>
                </p:cNvSpPr>
                <p:nvPr/>
              </p:nvSpPr>
              <p:spPr bwMode="auto">
                <a:xfrm>
                  <a:off x="4548188" y="2608263"/>
                  <a:ext cx="125413" cy="160338"/>
                </a:xfrm>
                <a:custGeom>
                  <a:avLst/>
                  <a:gdLst/>
                  <a:ahLst/>
                  <a:cxnLst>
                    <a:cxn ang="0">
                      <a:pos x="79" y="14"/>
                    </a:cxn>
                    <a:cxn ang="0">
                      <a:pos x="13" y="101"/>
                    </a:cxn>
                    <a:cxn ang="0">
                      <a:pos x="0" y="83"/>
                    </a:cxn>
                    <a:cxn ang="0">
                      <a:pos x="59" y="0"/>
                    </a:cxn>
                    <a:cxn ang="0">
                      <a:pos x="79" y="14"/>
                    </a:cxn>
                    <a:cxn ang="0">
                      <a:pos x="79" y="14"/>
                    </a:cxn>
                  </a:cxnLst>
                  <a:rect l="0" t="0" r="r" b="b"/>
                  <a:pathLst>
                    <a:path w="79" h="101">
                      <a:moveTo>
                        <a:pt x="79" y="14"/>
                      </a:moveTo>
                      <a:lnTo>
                        <a:pt x="13" y="101"/>
                      </a:lnTo>
                      <a:lnTo>
                        <a:pt x="0" y="83"/>
                      </a:lnTo>
                      <a:lnTo>
                        <a:pt x="59" y="0"/>
                      </a:lnTo>
                      <a:lnTo>
                        <a:pt x="79" y="14"/>
                      </a:lnTo>
                      <a:lnTo>
                        <a:pt x="79" y="14"/>
                      </a:lnTo>
                      <a:close/>
                    </a:path>
                  </a:pathLst>
                </a:custGeom>
                <a:solidFill>
                  <a:srgbClr val="A18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309" name="Freeform 239"/>
                <p:cNvSpPr>
                  <a:spLocks/>
                </p:cNvSpPr>
                <p:nvPr/>
              </p:nvSpPr>
              <p:spPr bwMode="auto">
                <a:xfrm>
                  <a:off x="4049713" y="2841625"/>
                  <a:ext cx="119063" cy="73025"/>
                </a:xfrm>
                <a:custGeom>
                  <a:avLst/>
                  <a:gdLst/>
                  <a:ahLst/>
                  <a:cxnLst>
                    <a:cxn ang="0">
                      <a:pos x="66" y="0"/>
                    </a:cxn>
                    <a:cxn ang="0">
                      <a:pos x="0" y="37"/>
                    </a:cxn>
                    <a:cxn ang="0">
                      <a:pos x="7" y="46"/>
                    </a:cxn>
                    <a:cxn ang="0">
                      <a:pos x="75" y="23"/>
                    </a:cxn>
                    <a:cxn ang="0">
                      <a:pos x="66" y="0"/>
                    </a:cxn>
                    <a:cxn ang="0">
                      <a:pos x="66" y="0"/>
                    </a:cxn>
                  </a:cxnLst>
                  <a:rect l="0" t="0" r="r" b="b"/>
                  <a:pathLst>
                    <a:path w="75" h="46">
                      <a:moveTo>
                        <a:pt x="66" y="0"/>
                      </a:moveTo>
                      <a:lnTo>
                        <a:pt x="0" y="37"/>
                      </a:lnTo>
                      <a:lnTo>
                        <a:pt x="7" y="46"/>
                      </a:lnTo>
                      <a:lnTo>
                        <a:pt x="75" y="23"/>
                      </a:lnTo>
                      <a:lnTo>
                        <a:pt x="66" y="0"/>
                      </a:lnTo>
                      <a:lnTo>
                        <a:pt x="66" y="0"/>
                      </a:lnTo>
                      <a:close/>
                    </a:path>
                  </a:pathLst>
                </a:custGeom>
                <a:solidFill>
                  <a:srgbClr val="C275C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310" name="Freeform 240"/>
                <p:cNvSpPr>
                  <a:spLocks/>
                </p:cNvSpPr>
                <p:nvPr/>
              </p:nvSpPr>
              <p:spPr bwMode="auto">
                <a:xfrm>
                  <a:off x="4187825" y="2689225"/>
                  <a:ext cx="152400" cy="53975"/>
                </a:xfrm>
                <a:custGeom>
                  <a:avLst/>
                  <a:gdLst/>
                  <a:ahLst/>
                  <a:cxnLst>
                    <a:cxn ang="0">
                      <a:pos x="89" y="0"/>
                    </a:cxn>
                    <a:cxn ang="0">
                      <a:pos x="0" y="9"/>
                    </a:cxn>
                    <a:cxn ang="0">
                      <a:pos x="16" y="32"/>
                    </a:cxn>
                    <a:cxn ang="0">
                      <a:pos x="96" y="34"/>
                    </a:cxn>
                    <a:cxn ang="0">
                      <a:pos x="89" y="0"/>
                    </a:cxn>
                    <a:cxn ang="0">
                      <a:pos x="89" y="0"/>
                    </a:cxn>
                  </a:cxnLst>
                  <a:rect l="0" t="0" r="r" b="b"/>
                  <a:pathLst>
                    <a:path w="96" h="34">
                      <a:moveTo>
                        <a:pt x="89" y="0"/>
                      </a:moveTo>
                      <a:lnTo>
                        <a:pt x="0" y="9"/>
                      </a:lnTo>
                      <a:lnTo>
                        <a:pt x="16" y="32"/>
                      </a:lnTo>
                      <a:lnTo>
                        <a:pt x="96" y="34"/>
                      </a:lnTo>
                      <a:lnTo>
                        <a:pt x="89" y="0"/>
                      </a:lnTo>
                      <a:lnTo>
                        <a:pt x="89" y="0"/>
                      </a:lnTo>
                      <a:close/>
                    </a:path>
                  </a:pathLst>
                </a:custGeom>
                <a:solidFill>
                  <a:srgbClr val="8299E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</p:grpSp>
        </p:grpSp>
        <p:grpSp>
          <p:nvGrpSpPr>
            <p:cNvPr id="910" name="Group 575"/>
            <p:cNvGrpSpPr/>
            <p:nvPr/>
          </p:nvGrpSpPr>
          <p:grpSpPr>
            <a:xfrm>
              <a:off x="58382" y="62274"/>
              <a:ext cx="609599" cy="685801"/>
              <a:chOff x="5105400" y="3886200"/>
              <a:chExt cx="1128713" cy="1117600"/>
            </a:xfrm>
          </p:grpSpPr>
          <p:sp>
            <p:nvSpPr>
              <p:cNvPr id="1277" name="Freeform 37"/>
              <p:cNvSpPr>
                <a:spLocks/>
              </p:cNvSpPr>
              <p:nvPr/>
            </p:nvSpPr>
            <p:spPr bwMode="auto">
              <a:xfrm>
                <a:off x="5235575" y="4416425"/>
                <a:ext cx="812800" cy="587375"/>
              </a:xfrm>
              <a:custGeom>
                <a:avLst/>
                <a:gdLst/>
                <a:ahLst/>
                <a:cxnLst>
                  <a:cxn ang="0">
                    <a:pos x="57" y="332"/>
                  </a:cxn>
                  <a:cxn ang="0">
                    <a:pos x="57" y="332"/>
                  </a:cxn>
                  <a:cxn ang="0">
                    <a:pos x="73" y="339"/>
                  </a:cxn>
                  <a:cxn ang="0">
                    <a:pos x="111" y="351"/>
                  </a:cxn>
                  <a:cxn ang="0">
                    <a:pos x="143" y="357"/>
                  </a:cxn>
                  <a:cxn ang="0">
                    <a:pos x="177" y="364"/>
                  </a:cxn>
                  <a:cxn ang="0">
                    <a:pos x="215" y="367"/>
                  </a:cxn>
                  <a:cxn ang="0">
                    <a:pos x="263" y="370"/>
                  </a:cxn>
                  <a:cxn ang="0">
                    <a:pos x="263" y="370"/>
                  </a:cxn>
                  <a:cxn ang="0">
                    <a:pos x="307" y="367"/>
                  </a:cxn>
                  <a:cxn ang="0">
                    <a:pos x="345" y="364"/>
                  </a:cxn>
                  <a:cxn ang="0">
                    <a:pos x="380" y="357"/>
                  </a:cxn>
                  <a:cxn ang="0">
                    <a:pos x="408" y="348"/>
                  </a:cxn>
                  <a:cxn ang="0">
                    <a:pos x="446" y="335"/>
                  </a:cxn>
                  <a:cxn ang="0">
                    <a:pos x="459" y="329"/>
                  </a:cxn>
                  <a:cxn ang="0">
                    <a:pos x="512" y="0"/>
                  </a:cxn>
                  <a:cxn ang="0">
                    <a:pos x="0" y="0"/>
                  </a:cxn>
                  <a:cxn ang="0">
                    <a:pos x="57" y="332"/>
                  </a:cxn>
                </a:cxnLst>
                <a:rect l="0" t="0" r="r" b="b"/>
                <a:pathLst>
                  <a:path w="512" h="370">
                    <a:moveTo>
                      <a:pt x="57" y="332"/>
                    </a:moveTo>
                    <a:lnTo>
                      <a:pt x="57" y="332"/>
                    </a:lnTo>
                    <a:lnTo>
                      <a:pt x="73" y="339"/>
                    </a:lnTo>
                    <a:lnTo>
                      <a:pt x="111" y="351"/>
                    </a:lnTo>
                    <a:lnTo>
                      <a:pt x="143" y="357"/>
                    </a:lnTo>
                    <a:lnTo>
                      <a:pt x="177" y="364"/>
                    </a:lnTo>
                    <a:lnTo>
                      <a:pt x="215" y="367"/>
                    </a:lnTo>
                    <a:lnTo>
                      <a:pt x="263" y="370"/>
                    </a:lnTo>
                    <a:lnTo>
                      <a:pt x="263" y="370"/>
                    </a:lnTo>
                    <a:lnTo>
                      <a:pt x="307" y="367"/>
                    </a:lnTo>
                    <a:lnTo>
                      <a:pt x="345" y="364"/>
                    </a:lnTo>
                    <a:lnTo>
                      <a:pt x="380" y="357"/>
                    </a:lnTo>
                    <a:lnTo>
                      <a:pt x="408" y="348"/>
                    </a:lnTo>
                    <a:lnTo>
                      <a:pt x="446" y="335"/>
                    </a:lnTo>
                    <a:lnTo>
                      <a:pt x="459" y="329"/>
                    </a:lnTo>
                    <a:lnTo>
                      <a:pt x="512" y="0"/>
                    </a:lnTo>
                    <a:lnTo>
                      <a:pt x="0" y="0"/>
                    </a:lnTo>
                    <a:lnTo>
                      <a:pt x="57" y="332"/>
                    </a:lnTo>
                    <a:close/>
                  </a:path>
                </a:pathLst>
              </a:custGeom>
              <a:solidFill>
                <a:srgbClr val="933E6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278" name="Freeform 38"/>
              <p:cNvSpPr>
                <a:spLocks/>
              </p:cNvSpPr>
              <p:nvPr/>
            </p:nvSpPr>
            <p:spPr bwMode="auto">
              <a:xfrm>
                <a:off x="5105400" y="3886200"/>
                <a:ext cx="1128713" cy="715963"/>
              </a:xfrm>
              <a:custGeom>
                <a:avLst/>
                <a:gdLst/>
                <a:ahLst/>
                <a:cxnLst>
                  <a:cxn ang="0">
                    <a:pos x="0" y="255"/>
                  </a:cxn>
                  <a:cxn ang="0">
                    <a:pos x="10" y="218"/>
                  </a:cxn>
                  <a:cxn ang="0">
                    <a:pos x="38" y="183"/>
                  </a:cxn>
                  <a:cxn ang="0">
                    <a:pos x="76" y="157"/>
                  </a:cxn>
                  <a:cxn ang="0">
                    <a:pos x="127" y="142"/>
                  </a:cxn>
                  <a:cxn ang="0">
                    <a:pos x="124" y="123"/>
                  </a:cxn>
                  <a:cxn ang="0">
                    <a:pos x="127" y="97"/>
                  </a:cxn>
                  <a:cxn ang="0">
                    <a:pos x="149" y="53"/>
                  </a:cxn>
                  <a:cxn ang="0">
                    <a:pos x="190" y="22"/>
                  </a:cxn>
                  <a:cxn ang="0">
                    <a:pos x="244" y="3"/>
                  </a:cxn>
                  <a:cxn ang="0">
                    <a:pos x="275" y="0"/>
                  </a:cxn>
                  <a:cxn ang="0">
                    <a:pos x="313" y="3"/>
                  </a:cxn>
                  <a:cxn ang="0">
                    <a:pos x="373" y="31"/>
                  </a:cxn>
                  <a:cxn ang="0">
                    <a:pos x="398" y="53"/>
                  </a:cxn>
                  <a:cxn ang="0">
                    <a:pos x="424" y="41"/>
                  </a:cxn>
                  <a:cxn ang="0">
                    <a:pos x="458" y="34"/>
                  </a:cxn>
                  <a:cxn ang="0">
                    <a:pos x="474" y="37"/>
                  </a:cxn>
                  <a:cxn ang="0">
                    <a:pos x="506" y="47"/>
                  </a:cxn>
                  <a:cxn ang="0">
                    <a:pos x="528" y="63"/>
                  </a:cxn>
                  <a:cxn ang="0">
                    <a:pos x="544" y="85"/>
                  </a:cxn>
                  <a:cxn ang="0">
                    <a:pos x="544" y="97"/>
                  </a:cxn>
                  <a:cxn ang="0">
                    <a:pos x="585" y="110"/>
                  </a:cxn>
                  <a:cxn ang="0">
                    <a:pos x="616" y="132"/>
                  </a:cxn>
                  <a:cxn ang="0">
                    <a:pos x="638" y="157"/>
                  </a:cxn>
                  <a:cxn ang="0">
                    <a:pos x="648" y="186"/>
                  </a:cxn>
                  <a:cxn ang="0">
                    <a:pos x="673" y="205"/>
                  </a:cxn>
                  <a:cxn ang="0">
                    <a:pos x="702" y="240"/>
                  </a:cxn>
                  <a:cxn ang="0">
                    <a:pos x="711" y="265"/>
                  </a:cxn>
                  <a:cxn ang="0">
                    <a:pos x="711" y="278"/>
                  </a:cxn>
                  <a:cxn ang="0">
                    <a:pos x="705" y="309"/>
                  </a:cxn>
                  <a:cxn ang="0">
                    <a:pos x="683" y="341"/>
                  </a:cxn>
                  <a:cxn ang="0">
                    <a:pos x="654" y="366"/>
                  </a:cxn>
                  <a:cxn ang="0">
                    <a:pos x="610" y="388"/>
                  </a:cxn>
                  <a:cxn ang="0">
                    <a:pos x="607" y="401"/>
                  </a:cxn>
                  <a:cxn ang="0">
                    <a:pos x="585" y="420"/>
                  </a:cxn>
                  <a:cxn ang="0">
                    <a:pos x="547" y="432"/>
                  </a:cxn>
                  <a:cxn ang="0">
                    <a:pos x="496" y="442"/>
                  </a:cxn>
                  <a:cxn ang="0">
                    <a:pos x="468" y="442"/>
                  </a:cxn>
                  <a:cxn ang="0">
                    <a:pos x="379" y="429"/>
                  </a:cxn>
                  <a:cxn ang="0">
                    <a:pos x="357" y="439"/>
                  </a:cxn>
                  <a:cxn ang="0">
                    <a:pos x="307" y="448"/>
                  </a:cxn>
                  <a:cxn ang="0">
                    <a:pos x="278" y="451"/>
                  </a:cxn>
                  <a:cxn ang="0">
                    <a:pos x="199" y="439"/>
                  </a:cxn>
                  <a:cxn ang="0">
                    <a:pos x="161" y="420"/>
                  </a:cxn>
                  <a:cxn ang="0">
                    <a:pos x="152" y="410"/>
                  </a:cxn>
                  <a:cxn ang="0">
                    <a:pos x="92" y="398"/>
                  </a:cxn>
                  <a:cxn ang="0">
                    <a:pos x="67" y="382"/>
                  </a:cxn>
                  <a:cxn ang="0">
                    <a:pos x="51" y="363"/>
                  </a:cxn>
                  <a:cxn ang="0">
                    <a:pos x="48" y="353"/>
                  </a:cxn>
                  <a:cxn ang="0">
                    <a:pos x="51" y="341"/>
                  </a:cxn>
                  <a:cxn ang="0">
                    <a:pos x="16" y="303"/>
                  </a:cxn>
                  <a:cxn ang="0">
                    <a:pos x="0" y="255"/>
                  </a:cxn>
                </a:cxnLst>
                <a:rect l="0" t="0" r="r" b="b"/>
                <a:pathLst>
                  <a:path w="711" h="451">
                    <a:moveTo>
                      <a:pt x="0" y="255"/>
                    </a:moveTo>
                    <a:lnTo>
                      <a:pt x="0" y="255"/>
                    </a:lnTo>
                    <a:lnTo>
                      <a:pt x="3" y="236"/>
                    </a:lnTo>
                    <a:lnTo>
                      <a:pt x="10" y="218"/>
                    </a:lnTo>
                    <a:lnTo>
                      <a:pt x="22" y="199"/>
                    </a:lnTo>
                    <a:lnTo>
                      <a:pt x="38" y="183"/>
                    </a:lnTo>
                    <a:lnTo>
                      <a:pt x="54" y="167"/>
                    </a:lnTo>
                    <a:lnTo>
                      <a:pt x="76" y="157"/>
                    </a:lnTo>
                    <a:lnTo>
                      <a:pt x="101" y="148"/>
                    </a:lnTo>
                    <a:lnTo>
                      <a:pt x="127" y="142"/>
                    </a:lnTo>
                    <a:lnTo>
                      <a:pt x="127" y="142"/>
                    </a:lnTo>
                    <a:lnTo>
                      <a:pt x="124" y="123"/>
                    </a:lnTo>
                    <a:lnTo>
                      <a:pt x="124" y="123"/>
                    </a:lnTo>
                    <a:lnTo>
                      <a:pt x="127" y="97"/>
                    </a:lnTo>
                    <a:lnTo>
                      <a:pt x="136" y="75"/>
                    </a:lnTo>
                    <a:lnTo>
                      <a:pt x="149" y="53"/>
                    </a:lnTo>
                    <a:lnTo>
                      <a:pt x="168" y="34"/>
                    </a:lnTo>
                    <a:lnTo>
                      <a:pt x="190" y="22"/>
                    </a:lnTo>
                    <a:lnTo>
                      <a:pt x="215" y="9"/>
                    </a:lnTo>
                    <a:lnTo>
                      <a:pt x="244" y="3"/>
                    </a:lnTo>
                    <a:lnTo>
                      <a:pt x="275" y="0"/>
                    </a:lnTo>
                    <a:lnTo>
                      <a:pt x="275" y="0"/>
                    </a:lnTo>
                    <a:lnTo>
                      <a:pt x="294" y="0"/>
                    </a:lnTo>
                    <a:lnTo>
                      <a:pt x="313" y="3"/>
                    </a:lnTo>
                    <a:lnTo>
                      <a:pt x="345" y="15"/>
                    </a:lnTo>
                    <a:lnTo>
                      <a:pt x="373" y="31"/>
                    </a:lnTo>
                    <a:lnTo>
                      <a:pt x="398" y="53"/>
                    </a:lnTo>
                    <a:lnTo>
                      <a:pt x="398" y="53"/>
                    </a:lnTo>
                    <a:lnTo>
                      <a:pt x="411" y="44"/>
                    </a:lnTo>
                    <a:lnTo>
                      <a:pt x="424" y="41"/>
                    </a:lnTo>
                    <a:lnTo>
                      <a:pt x="439" y="37"/>
                    </a:lnTo>
                    <a:lnTo>
                      <a:pt x="458" y="34"/>
                    </a:lnTo>
                    <a:lnTo>
                      <a:pt x="458" y="34"/>
                    </a:lnTo>
                    <a:lnTo>
                      <a:pt x="474" y="37"/>
                    </a:lnTo>
                    <a:lnTo>
                      <a:pt x="490" y="41"/>
                    </a:lnTo>
                    <a:lnTo>
                      <a:pt x="506" y="47"/>
                    </a:lnTo>
                    <a:lnTo>
                      <a:pt x="518" y="53"/>
                    </a:lnTo>
                    <a:lnTo>
                      <a:pt x="528" y="63"/>
                    </a:lnTo>
                    <a:lnTo>
                      <a:pt x="537" y="72"/>
                    </a:lnTo>
                    <a:lnTo>
                      <a:pt x="544" y="85"/>
                    </a:lnTo>
                    <a:lnTo>
                      <a:pt x="544" y="97"/>
                    </a:lnTo>
                    <a:lnTo>
                      <a:pt x="544" y="97"/>
                    </a:lnTo>
                    <a:lnTo>
                      <a:pt x="566" y="104"/>
                    </a:lnTo>
                    <a:lnTo>
                      <a:pt x="585" y="110"/>
                    </a:lnTo>
                    <a:lnTo>
                      <a:pt x="601" y="120"/>
                    </a:lnTo>
                    <a:lnTo>
                      <a:pt x="616" y="132"/>
                    </a:lnTo>
                    <a:lnTo>
                      <a:pt x="629" y="142"/>
                    </a:lnTo>
                    <a:lnTo>
                      <a:pt x="638" y="157"/>
                    </a:lnTo>
                    <a:lnTo>
                      <a:pt x="645" y="170"/>
                    </a:lnTo>
                    <a:lnTo>
                      <a:pt x="648" y="186"/>
                    </a:lnTo>
                    <a:lnTo>
                      <a:pt x="648" y="186"/>
                    </a:lnTo>
                    <a:lnTo>
                      <a:pt x="673" y="205"/>
                    </a:lnTo>
                    <a:lnTo>
                      <a:pt x="695" y="227"/>
                    </a:lnTo>
                    <a:lnTo>
                      <a:pt x="702" y="240"/>
                    </a:lnTo>
                    <a:lnTo>
                      <a:pt x="708" y="252"/>
                    </a:lnTo>
                    <a:lnTo>
                      <a:pt x="711" y="265"/>
                    </a:lnTo>
                    <a:lnTo>
                      <a:pt x="711" y="278"/>
                    </a:lnTo>
                    <a:lnTo>
                      <a:pt x="711" y="278"/>
                    </a:lnTo>
                    <a:lnTo>
                      <a:pt x="708" y="293"/>
                    </a:lnTo>
                    <a:lnTo>
                      <a:pt x="705" y="309"/>
                    </a:lnTo>
                    <a:lnTo>
                      <a:pt x="695" y="325"/>
                    </a:lnTo>
                    <a:lnTo>
                      <a:pt x="683" y="341"/>
                    </a:lnTo>
                    <a:lnTo>
                      <a:pt x="670" y="353"/>
                    </a:lnTo>
                    <a:lnTo>
                      <a:pt x="654" y="366"/>
                    </a:lnTo>
                    <a:lnTo>
                      <a:pt x="632" y="379"/>
                    </a:lnTo>
                    <a:lnTo>
                      <a:pt x="610" y="388"/>
                    </a:lnTo>
                    <a:lnTo>
                      <a:pt x="610" y="388"/>
                    </a:lnTo>
                    <a:lnTo>
                      <a:pt x="607" y="401"/>
                    </a:lnTo>
                    <a:lnTo>
                      <a:pt x="597" y="410"/>
                    </a:lnTo>
                    <a:lnTo>
                      <a:pt x="585" y="420"/>
                    </a:lnTo>
                    <a:lnTo>
                      <a:pt x="566" y="426"/>
                    </a:lnTo>
                    <a:lnTo>
                      <a:pt x="547" y="432"/>
                    </a:lnTo>
                    <a:lnTo>
                      <a:pt x="522" y="439"/>
                    </a:lnTo>
                    <a:lnTo>
                      <a:pt x="496" y="442"/>
                    </a:lnTo>
                    <a:lnTo>
                      <a:pt x="468" y="442"/>
                    </a:lnTo>
                    <a:lnTo>
                      <a:pt x="468" y="442"/>
                    </a:lnTo>
                    <a:lnTo>
                      <a:pt x="420" y="439"/>
                    </a:lnTo>
                    <a:lnTo>
                      <a:pt x="379" y="429"/>
                    </a:lnTo>
                    <a:lnTo>
                      <a:pt x="379" y="429"/>
                    </a:lnTo>
                    <a:lnTo>
                      <a:pt x="357" y="439"/>
                    </a:lnTo>
                    <a:lnTo>
                      <a:pt x="335" y="445"/>
                    </a:lnTo>
                    <a:lnTo>
                      <a:pt x="307" y="448"/>
                    </a:lnTo>
                    <a:lnTo>
                      <a:pt x="278" y="451"/>
                    </a:lnTo>
                    <a:lnTo>
                      <a:pt x="278" y="451"/>
                    </a:lnTo>
                    <a:lnTo>
                      <a:pt x="237" y="448"/>
                    </a:lnTo>
                    <a:lnTo>
                      <a:pt x="199" y="439"/>
                    </a:lnTo>
                    <a:lnTo>
                      <a:pt x="171" y="426"/>
                    </a:lnTo>
                    <a:lnTo>
                      <a:pt x="161" y="420"/>
                    </a:lnTo>
                    <a:lnTo>
                      <a:pt x="152" y="410"/>
                    </a:lnTo>
                    <a:lnTo>
                      <a:pt x="152" y="410"/>
                    </a:lnTo>
                    <a:lnTo>
                      <a:pt x="111" y="404"/>
                    </a:lnTo>
                    <a:lnTo>
                      <a:pt x="92" y="398"/>
                    </a:lnTo>
                    <a:lnTo>
                      <a:pt x="79" y="391"/>
                    </a:lnTo>
                    <a:lnTo>
                      <a:pt x="67" y="382"/>
                    </a:lnTo>
                    <a:lnTo>
                      <a:pt x="57" y="372"/>
                    </a:lnTo>
                    <a:lnTo>
                      <a:pt x="51" y="363"/>
                    </a:lnTo>
                    <a:lnTo>
                      <a:pt x="48" y="353"/>
                    </a:lnTo>
                    <a:lnTo>
                      <a:pt x="48" y="353"/>
                    </a:lnTo>
                    <a:lnTo>
                      <a:pt x="51" y="341"/>
                    </a:lnTo>
                    <a:lnTo>
                      <a:pt x="51" y="341"/>
                    </a:lnTo>
                    <a:lnTo>
                      <a:pt x="32" y="325"/>
                    </a:lnTo>
                    <a:lnTo>
                      <a:pt x="16" y="303"/>
                    </a:lnTo>
                    <a:lnTo>
                      <a:pt x="7" y="281"/>
                    </a:lnTo>
                    <a:lnTo>
                      <a:pt x="0" y="255"/>
                    </a:lnTo>
                    <a:lnTo>
                      <a:pt x="0" y="255"/>
                    </a:lnTo>
                    <a:close/>
                  </a:path>
                </a:pathLst>
              </a:custGeom>
              <a:solidFill>
                <a:srgbClr val="FFC20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279" name="Freeform 39"/>
              <p:cNvSpPr>
                <a:spLocks/>
              </p:cNvSpPr>
              <p:nvPr/>
            </p:nvSpPr>
            <p:spPr bwMode="auto">
              <a:xfrm>
                <a:off x="5330825" y="4021137"/>
                <a:ext cx="793750" cy="501650"/>
              </a:xfrm>
              <a:custGeom>
                <a:avLst/>
                <a:gdLst/>
                <a:ahLst/>
                <a:cxnLst>
                  <a:cxn ang="0">
                    <a:pos x="0" y="180"/>
                  </a:cxn>
                  <a:cxn ang="0">
                    <a:pos x="7" y="151"/>
                  </a:cxn>
                  <a:cxn ang="0">
                    <a:pos x="26" y="126"/>
                  </a:cxn>
                  <a:cxn ang="0">
                    <a:pos x="51" y="110"/>
                  </a:cxn>
                  <a:cxn ang="0">
                    <a:pos x="86" y="101"/>
                  </a:cxn>
                  <a:cxn ang="0">
                    <a:pos x="86" y="85"/>
                  </a:cxn>
                  <a:cxn ang="0">
                    <a:pos x="89" y="69"/>
                  </a:cxn>
                  <a:cxn ang="0">
                    <a:pos x="105" y="38"/>
                  </a:cxn>
                  <a:cxn ang="0">
                    <a:pos x="133" y="16"/>
                  </a:cxn>
                  <a:cxn ang="0">
                    <a:pos x="171" y="0"/>
                  </a:cxn>
                  <a:cxn ang="0">
                    <a:pos x="190" y="0"/>
                  </a:cxn>
                  <a:cxn ang="0">
                    <a:pos x="241" y="9"/>
                  </a:cxn>
                  <a:cxn ang="0">
                    <a:pos x="278" y="38"/>
                  </a:cxn>
                  <a:cxn ang="0">
                    <a:pos x="297" y="28"/>
                  </a:cxn>
                  <a:cxn ang="0">
                    <a:pos x="320" y="25"/>
                  </a:cxn>
                  <a:cxn ang="0">
                    <a:pos x="364" y="38"/>
                  </a:cxn>
                  <a:cxn ang="0">
                    <a:pos x="380" y="60"/>
                  </a:cxn>
                  <a:cxn ang="0">
                    <a:pos x="383" y="69"/>
                  </a:cxn>
                  <a:cxn ang="0">
                    <a:pos x="430" y="91"/>
                  </a:cxn>
                  <a:cxn ang="0">
                    <a:pos x="446" y="110"/>
                  </a:cxn>
                  <a:cxn ang="0">
                    <a:pos x="455" y="129"/>
                  </a:cxn>
                  <a:cxn ang="0">
                    <a:pos x="471" y="145"/>
                  </a:cxn>
                  <a:cxn ang="0">
                    <a:pos x="496" y="177"/>
                  </a:cxn>
                  <a:cxn ang="0">
                    <a:pos x="500" y="196"/>
                  </a:cxn>
                  <a:cxn ang="0">
                    <a:pos x="493" y="218"/>
                  </a:cxn>
                  <a:cxn ang="0">
                    <a:pos x="481" y="237"/>
                  </a:cxn>
                  <a:cxn ang="0">
                    <a:pos x="427" y="272"/>
                  </a:cxn>
                  <a:cxn ang="0">
                    <a:pos x="427" y="281"/>
                  </a:cxn>
                  <a:cxn ang="0">
                    <a:pos x="411" y="294"/>
                  </a:cxn>
                  <a:cxn ang="0">
                    <a:pos x="367" y="306"/>
                  </a:cxn>
                  <a:cxn ang="0">
                    <a:pos x="326" y="309"/>
                  </a:cxn>
                  <a:cxn ang="0">
                    <a:pos x="266" y="303"/>
                  </a:cxn>
                  <a:cxn ang="0">
                    <a:pos x="250" y="309"/>
                  </a:cxn>
                  <a:cxn ang="0">
                    <a:pos x="215" y="316"/>
                  </a:cxn>
                  <a:cxn ang="0">
                    <a:pos x="193" y="316"/>
                  </a:cxn>
                  <a:cxn ang="0">
                    <a:pos x="139" y="309"/>
                  </a:cxn>
                  <a:cxn ang="0">
                    <a:pos x="105" y="287"/>
                  </a:cxn>
                  <a:cxn ang="0">
                    <a:pos x="76" y="284"/>
                  </a:cxn>
                  <a:cxn ang="0">
                    <a:pos x="38" y="262"/>
                  </a:cxn>
                  <a:cxn ang="0">
                    <a:pos x="32" y="246"/>
                  </a:cxn>
                  <a:cxn ang="0">
                    <a:pos x="35" y="240"/>
                  </a:cxn>
                  <a:cxn ang="0">
                    <a:pos x="19" y="227"/>
                  </a:cxn>
                  <a:cxn ang="0">
                    <a:pos x="4" y="196"/>
                  </a:cxn>
                  <a:cxn ang="0">
                    <a:pos x="0" y="180"/>
                  </a:cxn>
                </a:cxnLst>
                <a:rect l="0" t="0" r="r" b="b"/>
                <a:pathLst>
                  <a:path w="500" h="316">
                    <a:moveTo>
                      <a:pt x="0" y="180"/>
                    </a:moveTo>
                    <a:lnTo>
                      <a:pt x="0" y="180"/>
                    </a:lnTo>
                    <a:lnTo>
                      <a:pt x="0" y="164"/>
                    </a:lnTo>
                    <a:lnTo>
                      <a:pt x="7" y="151"/>
                    </a:lnTo>
                    <a:lnTo>
                      <a:pt x="13" y="139"/>
                    </a:lnTo>
                    <a:lnTo>
                      <a:pt x="26" y="126"/>
                    </a:lnTo>
                    <a:lnTo>
                      <a:pt x="38" y="117"/>
                    </a:lnTo>
                    <a:lnTo>
                      <a:pt x="51" y="110"/>
                    </a:lnTo>
                    <a:lnTo>
                      <a:pt x="70" y="104"/>
                    </a:lnTo>
                    <a:lnTo>
                      <a:pt x="86" y="101"/>
                    </a:lnTo>
                    <a:lnTo>
                      <a:pt x="86" y="101"/>
                    </a:lnTo>
                    <a:lnTo>
                      <a:pt x="86" y="85"/>
                    </a:lnTo>
                    <a:lnTo>
                      <a:pt x="86" y="85"/>
                    </a:lnTo>
                    <a:lnTo>
                      <a:pt x="89" y="69"/>
                    </a:lnTo>
                    <a:lnTo>
                      <a:pt x="95" y="54"/>
                    </a:lnTo>
                    <a:lnTo>
                      <a:pt x="105" y="38"/>
                    </a:lnTo>
                    <a:lnTo>
                      <a:pt x="117" y="25"/>
                    </a:lnTo>
                    <a:lnTo>
                      <a:pt x="133" y="16"/>
                    </a:lnTo>
                    <a:lnTo>
                      <a:pt x="149" y="6"/>
                    </a:lnTo>
                    <a:lnTo>
                      <a:pt x="171" y="0"/>
                    </a:lnTo>
                    <a:lnTo>
                      <a:pt x="190" y="0"/>
                    </a:lnTo>
                    <a:lnTo>
                      <a:pt x="190" y="0"/>
                    </a:lnTo>
                    <a:lnTo>
                      <a:pt x="218" y="3"/>
                    </a:lnTo>
                    <a:lnTo>
                      <a:pt x="241" y="9"/>
                    </a:lnTo>
                    <a:lnTo>
                      <a:pt x="263" y="22"/>
                    </a:lnTo>
                    <a:lnTo>
                      <a:pt x="278" y="38"/>
                    </a:lnTo>
                    <a:lnTo>
                      <a:pt x="278" y="38"/>
                    </a:lnTo>
                    <a:lnTo>
                      <a:pt x="297" y="28"/>
                    </a:lnTo>
                    <a:lnTo>
                      <a:pt x="320" y="25"/>
                    </a:lnTo>
                    <a:lnTo>
                      <a:pt x="320" y="25"/>
                    </a:lnTo>
                    <a:lnTo>
                      <a:pt x="345" y="28"/>
                    </a:lnTo>
                    <a:lnTo>
                      <a:pt x="364" y="38"/>
                    </a:lnTo>
                    <a:lnTo>
                      <a:pt x="376" y="50"/>
                    </a:lnTo>
                    <a:lnTo>
                      <a:pt x="380" y="60"/>
                    </a:lnTo>
                    <a:lnTo>
                      <a:pt x="383" y="69"/>
                    </a:lnTo>
                    <a:lnTo>
                      <a:pt x="383" y="69"/>
                    </a:lnTo>
                    <a:lnTo>
                      <a:pt x="408" y="79"/>
                    </a:lnTo>
                    <a:lnTo>
                      <a:pt x="430" y="91"/>
                    </a:lnTo>
                    <a:lnTo>
                      <a:pt x="440" y="101"/>
                    </a:lnTo>
                    <a:lnTo>
                      <a:pt x="446" y="110"/>
                    </a:lnTo>
                    <a:lnTo>
                      <a:pt x="452" y="120"/>
                    </a:lnTo>
                    <a:lnTo>
                      <a:pt x="455" y="129"/>
                    </a:lnTo>
                    <a:lnTo>
                      <a:pt x="455" y="129"/>
                    </a:lnTo>
                    <a:lnTo>
                      <a:pt x="471" y="145"/>
                    </a:lnTo>
                    <a:lnTo>
                      <a:pt x="487" y="161"/>
                    </a:lnTo>
                    <a:lnTo>
                      <a:pt x="496" y="177"/>
                    </a:lnTo>
                    <a:lnTo>
                      <a:pt x="500" y="196"/>
                    </a:lnTo>
                    <a:lnTo>
                      <a:pt x="500" y="196"/>
                    </a:lnTo>
                    <a:lnTo>
                      <a:pt x="496" y="205"/>
                    </a:lnTo>
                    <a:lnTo>
                      <a:pt x="493" y="218"/>
                    </a:lnTo>
                    <a:lnTo>
                      <a:pt x="487" y="227"/>
                    </a:lnTo>
                    <a:lnTo>
                      <a:pt x="481" y="237"/>
                    </a:lnTo>
                    <a:lnTo>
                      <a:pt x="459" y="256"/>
                    </a:lnTo>
                    <a:lnTo>
                      <a:pt x="427" y="272"/>
                    </a:lnTo>
                    <a:lnTo>
                      <a:pt x="427" y="272"/>
                    </a:lnTo>
                    <a:lnTo>
                      <a:pt x="427" y="281"/>
                    </a:lnTo>
                    <a:lnTo>
                      <a:pt x="421" y="287"/>
                    </a:lnTo>
                    <a:lnTo>
                      <a:pt x="411" y="294"/>
                    </a:lnTo>
                    <a:lnTo>
                      <a:pt x="399" y="300"/>
                    </a:lnTo>
                    <a:lnTo>
                      <a:pt x="367" y="306"/>
                    </a:lnTo>
                    <a:lnTo>
                      <a:pt x="326" y="309"/>
                    </a:lnTo>
                    <a:lnTo>
                      <a:pt x="326" y="309"/>
                    </a:lnTo>
                    <a:lnTo>
                      <a:pt x="294" y="309"/>
                    </a:lnTo>
                    <a:lnTo>
                      <a:pt x="266" y="303"/>
                    </a:lnTo>
                    <a:lnTo>
                      <a:pt x="266" y="303"/>
                    </a:lnTo>
                    <a:lnTo>
                      <a:pt x="250" y="309"/>
                    </a:lnTo>
                    <a:lnTo>
                      <a:pt x="234" y="313"/>
                    </a:lnTo>
                    <a:lnTo>
                      <a:pt x="215" y="316"/>
                    </a:lnTo>
                    <a:lnTo>
                      <a:pt x="193" y="316"/>
                    </a:lnTo>
                    <a:lnTo>
                      <a:pt x="193" y="316"/>
                    </a:lnTo>
                    <a:lnTo>
                      <a:pt x="165" y="316"/>
                    </a:lnTo>
                    <a:lnTo>
                      <a:pt x="139" y="309"/>
                    </a:lnTo>
                    <a:lnTo>
                      <a:pt x="117" y="300"/>
                    </a:lnTo>
                    <a:lnTo>
                      <a:pt x="105" y="287"/>
                    </a:lnTo>
                    <a:lnTo>
                      <a:pt x="105" y="287"/>
                    </a:lnTo>
                    <a:lnTo>
                      <a:pt x="76" y="284"/>
                    </a:lnTo>
                    <a:lnTo>
                      <a:pt x="54" y="275"/>
                    </a:lnTo>
                    <a:lnTo>
                      <a:pt x="38" y="262"/>
                    </a:lnTo>
                    <a:lnTo>
                      <a:pt x="35" y="256"/>
                    </a:lnTo>
                    <a:lnTo>
                      <a:pt x="32" y="246"/>
                    </a:lnTo>
                    <a:lnTo>
                      <a:pt x="32" y="246"/>
                    </a:lnTo>
                    <a:lnTo>
                      <a:pt x="35" y="240"/>
                    </a:lnTo>
                    <a:lnTo>
                      <a:pt x="35" y="240"/>
                    </a:lnTo>
                    <a:lnTo>
                      <a:pt x="19" y="227"/>
                    </a:lnTo>
                    <a:lnTo>
                      <a:pt x="10" y="212"/>
                    </a:lnTo>
                    <a:lnTo>
                      <a:pt x="4" y="196"/>
                    </a:lnTo>
                    <a:lnTo>
                      <a:pt x="0" y="180"/>
                    </a:lnTo>
                    <a:lnTo>
                      <a:pt x="0" y="180"/>
                    </a:lnTo>
                    <a:close/>
                  </a:path>
                </a:pathLst>
              </a:custGeom>
              <a:solidFill>
                <a:srgbClr val="FFE2B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280" name="Freeform 42"/>
              <p:cNvSpPr>
                <a:spLocks/>
              </p:cNvSpPr>
              <p:nvPr/>
            </p:nvSpPr>
            <p:spPr bwMode="auto">
              <a:xfrm>
                <a:off x="5330825" y="4587875"/>
                <a:ext cx="71438" cy="346075"/>
              </a:xfrm>
              <a:custGeom>
                <a:avLst/>
                <a:gdLst/>
                <a:ahLst/>
                <a:cxnLst>
                  <a:cxn ang="0">
                    <a:pos x="45" y="218"/>
                  </a:cxn>
                  <a:cxn ang="0">
                    <a:pos x="26" y="212"/>
                  </a:cxn>
                  <a:cxn ang="0">
                    <a:pos x="0" y="0"/>
                  </a:cxn>
                  <a:cxn ang="0">
                    <a:pos x="16" y="6"/>
                  </a:cxn>
                  <a:cxn ang="0">
                    <a:pos x="45" y="218"/>
                  </a:cxn>
                </a:cxnLst>
                <a:rect l="0" t="0" r="r" b="b"/>
                <a:pathLst>
                  <a:path w="45" h="218">
                    <a:moveTo>
                      <a:pt x="45" y="218"/>
                    </a:moveTo>
                    <a:lnTo>
                      <a:pt x="26" y="212"/>
                    </a:lnTo>
                    <a:lnTo>
                      <a:pt x="0" y="0"/>
                    </a:lnTo>
                    <a:lnTo>
                      <a:pt x="16" y="6"/>
                    </a:lnTo>
                    <a:lnTo>
                      <a:pt x="45" y="218"/>
                    </a:lnTo>
                    <a:close/>
                  </a:path>
                </a:pathLst>
              </a:custGeom>
              <a:solidFill>
                <a:srgbClr val="800847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281" name="Freeform 43"/>
              <p:cNvSpPr>
                <a:spLocks/>
              </p:cNvSpPr>
              <p:nvPr/>
            </p:nvSpPr>
            <p:spPr bwMode="auto">
              <a:xfrm>
                <a:off x="5456238" y="4627562"/>
                <a:ext cx="60325" cy="315913"/>
              </a:xfrm>
              <a:custGeom>
                <a:avLst/>
                <a:gdLst/>
                <a:ahLst/>
                <a:cxnLst>
                  <a:cxn ang="0">
                    <a:pos x="38" y="199"/>
                  </a:cxn>
                  <a:cxn ang="0">
                    <a:pos x="23" y="193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38" y="199"/>
                  </a:cxn>
                </a:cxnLst>
                <a:rect l="0" t="0" r="r" b="b"/>
                <a:pathLst>
                  <a:path w="38" h="199">
                    <a:moveTo>
                      <a:pt x="38" y="199"/>
                    </a:moveTo>
                    <a:lnTo>
                      <a:pt x="23" y="193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38" y="199"/>
                    </a:lnTo>
                    <a:close/>
                  </a:path>
                </a:pathLst>
              </a:custGeom>
              <a:solidFill>
                <a:srgbClr val="800847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grpSp>
            <p:nvGrpSpPr>
              <p:cNvPr id="1282" name="Group 552"/>
              <p:cNvGrpSpPr/>
              <p:nvPr/>
            </p:nvGrpSpPr>
            <p:grpSpPr>
              <a:xfrm rot="1104056">
                <a:off x="5396596" y="4045945"/>
                <a:ext cx="609601" cy="495300"/>
                <a:chOff x="4032250" y="2557463"/>
                <a:chExt cx="641351" cy="495300"/>
              </a:xfrm>
            </p:grpSpPr>
            <p:sp>
              <p:nvSpPr>
                <p:cNvPr id="1283" name="Freeform 231"/>
                <p:cNvSpPr>
                  <a:spLocks/>
                </p:cNvSpPr>
                <p:nvPr/>
              </p:nvSpPr>
              <p:spPr bwMode="auto">
                <a:xfrm>
                  <a:off x="4108450" y="2768600"/>
                  <a:ext cx="127000" cy="44450"/>
                </a:xfrm>
                <a:custGeom>
                  <a:avLst/>
                  <a:gdLst/>
                  <a:ahLst/>
                  <a:cxnLst>
                    <a:cxn ang="0">
                      <a:pos x="73" y="12"/>
                    </a:cxn>
                    <a:cxn ang="0">
                      <a:pos x="8" y="0"/>
                    </a:cxn>
                    <a:cxn ang="0">
                      <a:pos x="0" y="18"/>
                    </a:cxn>
                    <a:cxn ang="0">
                      <a:pos x="80" y="28"/>
                    </a:cxn>
                    <a:cxn ang="0">
                      <a:pos x="73" y="12"/>
                    </a:cxn>
                    <a:cxn ang="0">
                      <a:pos x="73" y="12"/>
                    </a:cxn>
                  </a:cxnLst>
                  <a:rect l="0" t="0" r="r" b="b"/>
                  <a:pathLst>
                    <a:path w="80" h="28">
                      <a:moveTo>
                        <a:pt x="73" y="12"/>
                      </a:moveTo>
                      <a:lnTo>
                        <a:pt x="8" y="0"/>
                      </a:lnTo>
                      <a:lnTo>
                        <a:pt x="0" y="18"/>
                      </a:lnTo>
                      <a:lnTo>
                        <a:pt x="80" y="28"/>
                      </a:lnTo>
                      <a:lnTo>
                        <a:pt x="73" y="12"/>
                      </a:lnTo>
                      <a:lnTo>
                        <a:pt x="73" y="12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284" name="Freeform 232"/>
                <p:cNvSpPr>
                  <a:spLocks/>
                </p:cNvSpPr>
                <p:nvPr/>
              </p:nvSpPr>
              <p:spPr bwMode="auto">
                <a:xfrm>
                  <a:off x="4310063" y="2557463"/>
                  <a:ext cx="92075" cy="98425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0" y="49"/>
                    </a:cxn>
                    <a:cxn ang="0">
                      <a:pos x="12" y="62"/>
                    </a:cxn>
                    <a:cxn ang="0">
                      <a:pos x="58" y="7"/>
                    </a:cxn>
                    <a:cxn ang="0">
                      <a:pos x="46" y="0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58" h="62">
                      <a:moveTo>
                        <a:pt x="46" y="0"/>
                      </a:moveTo>
                      <a:lnTo>
                        <a:pt x="0" y="49"/>
                      </a:lnTo>
                      <a:lnTo>
                        <a:pt x="12" y="62"/>
                      </a:lnTo>
                      <a:lnTo>
                        <a:pt x="58" y="7"/>
                      </a:lnTo>
                      <a:lnTo>
                        <a:pt x="46" y="0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CC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285" name="Freeform 233"/>
                <p:cNvSpPr>
                  <a:spLocks/>
                </p:cNvSpPr>
                <p:nvPr/>
              </p:nvSpPr>
              <p:spPr bwMode="auto">
                <a:xfrm>
                  <a:off x="4359275" y="2816225"/>
                  <a:ext cx="141288" cy="61913"/>
                </a:xfrm>
                <a:custGeom>
                  <a:avLst/>
                  <a:gdLst/>
                  <a:ahLst/>
                  <a:cxnLst>
                    <a:cxn ang="0">
                      <a:pos x="84" y="16"/>
                    </a:cxn>
                    <a:cxn ang="0">
                      <a:pos x="0" y="0"/>
                    </a:cxn>
                    <a:cxn ang="0">
                      <a:pos x="0" y="30"/>
                    </a:cxn>
                    <a:cxn ang="0">
                      <a:pos x="89" y="39"/>
                    </a:cxn>
                    <a:cxn ang="0">
                      <a:pos x="84" y="16"/>
                    </a:cxn>
                    <a:cxn ang="0">
                      <a:pos x="84" y="16"/>
                    </a:cxn>
                  </a:cxnLst>
                  <a:rect l="0" t="0" r="r" b="b"/>
                  <a:pathLst>
                    <a:path w="89" h="39">
                      <a:moveTo>
                        <a:pt x="84" y="16"/>
                      </a:moveTo>
                      <a:lnTo>
                        <a:pt x="0" y="0"/>
                      </a:lnTo>
                      <a:lnTo>
                        <a:pt x="0" y="30"/>
                      </a:lnTo>
                      <a:lnTo>
                        <a:pt x="89" y="39"/>
                      </a:lnTo>
                      <a:lnTo>
                        <a:pt x="84" y="16"/>
                      </a:lnTo>
                      <a:lnTo>
                        <a:pt x="84" y="16"/>
                      </a:lnTo>
                      <a:close/>
                    </a:path>
                  </a:pathLst>
                </a:custGeom>
                <a:solidFill>
                  <a:srgbClr val="29FFB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286" name="Freeform 234"/>
                <p:cNvSpPr>
                  <a:spLocks/>
                </p:cNvSpPr>
                <p:nvPr/>
              </p:nvSpPr>
              <p:spPr bwMode="auto">
                <a:xfrm>
                  <a:off x="4032250" y="2974975"/>
                  <a:ext cx="125413" cy="77788"/>
                </a:xfrm>
                <a:custGeom>
                  <a:avLst/>
                  <a:gdLst/>
                  <a:ahLst/>
                  <a:cxnLst>
                    <a:cxn ang="0">
                      <a:pos x="79" y="16"/>
                    </a:cxn>
                    <a:cxn ang="0">
                      <a:pos x="18" y="49"/>
                    </a:cxn>
                    <a:cxn ang="0">
                      <a:pos x="0" y="26"/>
                    </a:cxn>
                    <a:cxn ang="0">
                      <a:pos x="68" y="0"/>
                    </a:cxn>
                    <a:cxn ang="0">
                      <a:pos x="79" y="16"/>
                    </a:cxn>
                    <a:cxn ang="0">
                      <a:pos x="79" y="16"/>
                    </a:cxn>
                  </a:cxnLst>
                  <a:rect l="0" t="0" r="r" b="b"/>
                  <a:pathLst>
                    <a:path w="79" h="49">
                      <a:moveTo>
                        <a:pt x="79" y="16"/>
                      </a:moveTo>
                      <a:lnTo>
                        <a:pt x="18" y="49"/>
                      </a:lnTo>
                      <a:lnTo>
                        <a:pt x="0" y="26"/>
                      </a:lnTo>
                      <a:lnTo>
                        <a:pt x="68" y="0"/>
                      </a:lnTo>
                      <a:lnTo>
                        <a:pt x="79" y="16"/>
                      </a:lnTo>
                      <a:lnTo>
                        <a:pt x="79" y="16"/>
                      </a:lnTo>
                      <a:close/>
                    </a:path>
                  </a:pathLst>
                </a:custGeom>
                <a:solidFill>
                  <a:srgbClr val="A6B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287" name="Freeform 235"/>
                <p:cNvSpPr>
                  <a:spLocks/>
                </p:cNvSpPr>
                <p:nvPr/>
              </p:nvSpPr>
              <p:spPr bwMode="auto">
                <a:xfrm>
                  <a:off x="4408488" y="2641600"/>
                  <a:ext cx="127000" cy="95250"/>
                </a:xfrm>
                <a:custGeom>
                  <a:avLst/>
                  <a:gdLst/>
                  <a:ahLst/>
                  <a:cxnLst>
                    <a:cxn ang="0">
                      <a:pos x="80" y="23"/>
                    </a:cxn>
                    <a:cxn ang="0">
                      <a:pos x="12" y="60"/>
                    </a:cxn>
                    <a:cxn ang="0">
                      <a:pos x="0" y="44"/>
                    </a:cxn>
                    <a:cxn ang="0">
                      <a:pos x="71" y="0"/>
                    </a:cxn>
                    <a:cxn ang="0">
                      <a:pos x="80" y="23"/>
                    </a:cxn>
                    <a:cxn ang="0">
                      <a:pos x="80" y="23"/>
                    </a:cxn>
                  </a:cxnLst>
                  <a:rect l="0" t="0" r="r" b="b"/>
                  <a:pathLst>
                    <a:path w="80" h="60">
                      <a:moveTo>
                        <a:pt x="80" y="23"/>
                      </a:moveTo>
                      <a:lnTo>
                        <a:pt x="12" y="60"/>
                      </a:lnTo>
                      <a:lnTo>
                        <a:pt x="0" y="44"/>
                      </a:lnTo>
                      <a:lnTo>
                        <a:pt x="71" y="0"/>
                      </a:lnTo>
                      <a:lnTo>
                        <a:pt x="80" y="23"/>
                      </a:lnTo>
                      <a:lnTo>
                        <a:pt x="80" y="23"/>
                      </a:lnTo>
                      <a:close/>
                    </a:path>
                  </a:pathLst>
                </a:custGeom>
                <a:solidFill>
                  <a:srgbClr val="FF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288" name="Freeform 236"/>
                <p:cNvSpPr>
                  <a:spLocks/>
                </p:cNvSpPr>
                <p:nvPr/>
              </p:nvSpPr>
              <p:spPr bwMode="auto">
                <a:xfrm>
                  <a:off x="4241800" y="2913063"/>
                  <a:ext cx="90488" cy="41275"/>
                </a:xfrm>
                <a:custGeom>
                  <a:avLst/>
                  <a:gdLst/>
                  <a:ahLst/>
                  <a:cxnLst>
                    <a:cxn ang="0">
                      <a:pos x="55" y="26"/>
                    </a:cxn>
                    <a:cxn ang="0">
                      <a:pos x="0" y="17"/>
                    </a:cxn>
                    <a:cxn ang="0">
                      <a:pos x="9" y="0"/>
                    </a:cxn>
                    <a:cxn ang="0">
                      <a:pos x="57" y="1"/>
                    </a:cxn>
                    <a:cxn ang="0">
                      <a:pos x="55" y="26"/>
                    </a:cxn>
                    <a:cxn ang="0">
                      <a:pos x="55" y="26"/>
                    </a:cxn>
                  </a:cxnLst>
                  <a:rect l="0" t="0" r="r" b="b"/>
                  <a:pathLst>
                    <a:path w="57" h="26">
                      <a:moveTo>
                        <a:pt x="55" y="26"/>
                      </a:moveTo>
                      <a:lnTo>
                        <a:pt x="0" y="17"/>
                      </a:lnTo>
                      <a:lnTo>
                        <a:pt x="9" y="0"/>
                      </a:lnTo>
                      <a:lnTo>
                        <a:pt x="57" y="1"/>
                      </a:lnTo>
                      <a:lnTo>
                        <a:pt x="55" y="26"/>
                      </a:lnTo>
                      <a:lnTo>
                        <a:pt x="55" y="26"/>
                      </a:lnTo>
                      <a:close/>
                    </a:path>
                  </a:pathLst>
                </a:custGeom>
                <a:solidFill>
                  <a:srgbClr val="CC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289" name="Freeform 237"/>
                <p:cNvSpPr>
                  <a:spLocks/>
                </p:cNvSpPr>
                <p:nvPr/>
              </p:nvSpPr>
              <p:spPr bwMode="auto">
                <a:xfrm>
                  <a:off x="4038600" y="2641600"/>
                  <a:ext cx="42863" cy="98425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0" y="62"/>
                    </a:cxn>
                    <a:cxn ang="0">
                      <a:pos x="25" y="60"/>
                    </a:cxn>
                    <a:cxn ang="0">
                      <a:pos x="27" y="0"/>
                    </a:cxn>
                    <a:cxn ang="0">
                      <a:pos x="7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27" h="62">
                      <a:moveTo>
                        <a:pt x="7" y="0"/>
                      </a:moveTo>
                      <a:lnTo>
                        <a:pt x="0" y="62"/>
                      </a:lnTo>
                      <a:lnTo>
                        <a:pt x="25" y="60"/>
                      </a:lnTo>
                      <a:lnTo>
                        <a:pt x="27" y="0"/>
                      </a:lnTo>
                      <a:lnTo>
                        <a:pt x="7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F805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290" name="Freeform 238"/>
                <p:cNvSpPr>
                  <a:spLocks/>
                </p:cNvSpPr>
                <p:nvPr/>
              </p:nvSpPr>
              <p:spPr bwMode="auto">
                <a:xfrm>
                  <a:off x="4548188" y="2608263"/>
                  <a:ext cx="125413" cy="160338"/>
                </a:xfrm>
                <a:custGeom>
                  <a:avLst/>
                  <a:gdLst/>
                  <a:ahLst/>
                  <a:cxnLst>
                    <a:cxn ang="0">
                      <a:pos x="79" y="14"/>
                    </a:cxn>
                    <a:cxn ang="0">
                      <a:pos x="13" y="101"/>
                    </a:cxn>
                    <a:cxn ang="0">
                      <a:pos x="0" y="83"/>
                    </a:cxn>
                    <a:cxn ang="0">
                      <a:pos x="59" y="0"/>
                    </a:cxn>
                    <a:cxn ang="0">
                      <a:pos x="79" y="14"/>
                    </a:cxn>
                    <a:cxn ang="0">
                      <a:pos x="79" y="14"/>
                    </a:cxn>
                  </a:cxnLst>
                  <a:rect l="0" t="0" r="r" b="b"/>
                  <a:pathLst>
                    <a:path w="79" h="101">
                      <a:moveTo>
                        <a:pt x="79" y="14"/>
                      </a:moveTo>
                      <a:lnTo>
                        <a:pt x="13" y="101"/>
                      </a:lnTo>
                      <a:lnTo>
                        <a:pt x="0" y="83"/>
                      </a:lnTo>
                      <a:lnTo>
                        <a:pt x="59" y="0"/>
                      </a:lnTo>
                      <a:lnTo>
                        <a:pt x="79" y="14"/>
                      </a:lnTo>
                      <a:lnTo>
                        <a:pt x="79" y="14"/>
                      </a:lnTo>
                      <a:close/>
                    </a:path>
                  </a:pathLst>
                </a:custGeom>
                <a:solidFill>
                  <a:srgbClr val="A18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291" name="Freeform 239"/>
                <p:cNvSpPr>
                  <a:spLocks/>
                </p:cNvSpPr>
                <p:nvPr/>
              </p:nvSpPr>
              <p:spPr bwMode="auto">
                <a:xfrm>
                  <a:off x="4049713" y="2841625"/>
                  <a:ext cx="119063" cy="73025"/>
                </a:xfrm>
                <a:custGeom>
                  <a:avLst/>
                  <a:gdLst/>
                  <a:ahLst/>
                  <a:cxnLst>
                    <a:cxn ang="0">
                      <a:pos x="66" y="0"/>
                    </a:cxn>
                    <a:cxn ang="0">
                      <a:pos x="0" y="37"/>
                    </a:cxn>
                    <a:cxn ang="0">
                      <a:pos x="7" y="46"/>
                    </a:cxn>
                    <a:cxn ang="0">
                      <a:pos x="75" y="23"/>
                    </a:cxn>
                    <a:cxn ang="0">
                      <a:pos x="66" y="0"/>
                    </a:cxn>
                    <a:cxn ang="0">
                      <a:pos x="66" y="0"/>
                    </a:cxn>
                  </a:cxnLst>
                  <a:rect l="0" t="0" r="r" b="b"/>
                  <a:pathLst>
                    <a:path w="75" h="46">
                      <a:moveTo>
                        <a:pt x="66" y="0"/>
                      </a:moveTo>
                      <a:lnTo>
                        <a:pt x="0" y="37"/>
                      </a:lnTo>
                      <a:lnTo>
                        <a:pt x="7" y="46"/>
                      </a:lnTo>
                      <a:lnTo>
                        <a:pt x="75" y="23"/>
                      </a:lnTo>
                      <a:lnTo>
                        <a:pt x="66" y="0"/>
                      </a:lnTo>
                      <a:lnTo>
                        <a:pt x="66" y="0"/>
                      </a:lnTo>
                      <a:close/>
                    </a:path>
                  </a:pathLst>
                </a:custGeom>
                <a:solidFill>
                  <a:srgbClr val="C275C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292" name="Freeform 240"/>
                <p:cNvSpPr>
                  <a:spLocks/>
                </p:cNvSpPr>
                <p:nvPr/>
              </p:nvSpPr>
              <p:spPr bwMode="auto">
                <a:xfrm>
                  <a:off x="4187825" y="2689225"/>
                  <a:ext cx="152400" cy="53975"/>
                </a:xfrm>
                <a:custGeom>
                  <a:avLst/>
                  <a:gdLst/>
                  <a:ahLst/>
                  <a:cxnLst>
                    <a:cxn ang="0">
                      <a:pos x="89" y="0"/>
                    </a:cxn>
                    <a:cxn ang="0">
                      <a:pos x="0" y="9"/>
                    </a:cxn>
                    <a:cxn ang="0">
                      <a:pos x="16" y="32"/>
                    </a:cxn>
                    <a:cxn ang="0">
                      <a:pos x="96" y="34"/>
                    </a:cxn>
                    <a:cxn ang="0">
                      <a:pos x="89" y="0"/>
                    </a:cxn>
                    <a:cxn ang="0">
                      <a:pos x="89" y="0"/>
                    </a:cxn>
                  </a:cxnLst>
                  <a:rect l="0" t="0" r="r" b="b"/>
                  <a:pathLst>
                    <a:path w="96" h="34">
                      <a:moveTo>
                        <a:pt x="89" y="0"/>
                      </a:moveTo>
                      <a:lnTo>
                        <a:pt x="0" y="9"/>
                      </a:lnTo>
                      <a:lnTo>
                        <a:pt x="16" y="32"/>
                      </a:lnTo>
                      <a:lnTo>
                        <a:pt x="96" y="34"/>
                      </a:lnTo>
                      <a:lnTo>
                        <a:pt x="89" y="0"/>
                      </a:lnTo>
                      <a:lnTo>
                        <a:pt x="89" y="0"/>
                      </a:lnTo>
                      <a:close/>
                    </a:path>
                  </a:pathLst>
                </a:custGeom>
                <a:solidFill>
                  <a:srgbClr val="8299E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</p:grpSp>
        </p:grpSp>
        <p:grpSp>
          <p:nvGrpSpPr>
            <p:cNvPr id="911" name="Group 595"/>
            <p:cNvGrpSpPr/>
            <p:nvPr/>
          </p:nvGrpSpPr>
          <p:grpSpPr>
            <a:xfrm rot="889165">
              <a:off x="28217" y="3542726"/>
              <a:ext cx="669939" cy="660975"/>
              <a:chOff x="6629400" y="2057400"/>
              <a:chExt cx="1066800" cy="1057275"/>
            </a:xfrm>
          </p:grpSpPr>
          <p:sp>
            <p:nvSpPr>
              <p:cNvPr id="1261" name="Freeform 65"/>
              <p:cNvSpPr>
                <a:spLocks/>
              </p:cNvSpPr>
              <p:nvPr/>
            </p:nvSpPr>
            <p:spPr bwMode="auto">
              <a:xfrm>
                <a:off x="6750786" y="2555357"/>
                <a:ext cx="770336" cy="559318"/>
              </a:xfrm>
              <a:custGeom>
                <a:avLst/>
                <a:gdLst/>
                <a:ahLst/>
                <a:cxnLst>
                  <a:cxn ang="0">
                    <a:pos x="40" y="215"/>
                  </a:cxn>
                  <a:cxn ang="0">
                    <a:pos x="40" y="215"/>
                  </a:cxn>
                  <a:cxn ang="0">
                    <a:pos x="71" y="229"/>
                  </a:cxn>
                  <a:cxn ang="0">
                    <a:pos x="115" y="237"/>
                  </a:cxn>
                  <a:cxn ang="0">
                    <a:pos x="167" y="237"/>
                  </a:cxn>
                  <a:cxn ang="0">
                    <a:pos x="167" y="237"/>
                  </a:cxn>
                  <a:cxn ang="0">
                    <a:pos x="224" y="233"/>
                  </a:cxn>
                  <a:cxn ang="0">
                    <a:pos x="264" y="224"/>
                  </a:cxn>
                  <a:cxn ang="0">
                    <a:pos x="286" y="215"/>
                  </a:cxn>
                  <a:cxn ang="0">
                    <a:pos x="295" y="211"/>
                  </a:cxn>
                  <a:cxn ang="0">
                    <a:pos x="330" y="0"/>
                  </a:cxn>
                  <a:cxn ang="0">
                    <a:pos x="0" y="0"/>
                  </a:cxn>
                  <a:cxn ang="0">
                    <a:pos x="40" y="215"/>
                  </a:cxn>
                </a:cxnLst>
                <a:rect l="0" t="0" r="r" b="b"/>
                <a:pathLst>
                  <a:path w="330" h="237">
                    <a:moveTo>
                      <a:pt x="40" y="215"/>
                    </a:moveTo>
                    <a:lnTo>
                      <a:pt x="40" y="215"/>
                    </a:lnTo>
                    <a:lnTo>
                      <a:pt x="71" y="229"/>
                    </a:lnTo>
                    <a:lnTo>
                      <a:pt x="115" y="237"/>
                    </a:lnTo>
                    <a:lnTo>
                      <a:pt x="167" y="237"/>
                    </a:lnTo>
                    <a:lnTo>
                      <a:pt x="167" y="237"/>
                    </a:lnTo>
                    <a:lnTo>
                      <a:pt x="224" y="233"/>
                    </a:lnTo>
                    <a:lnTo>
                      <a:pt x="264" y="224"/>
                    </a:lnTo>
                    <a:lnTo>
                      <a:pt x="286" y="215"/>
                    </a:lnTo>
                    <a:lnTo>
                      <a:pt x="295" y="211"/>
                    </a:lnTo>
                    <a:lnTo>
                      <a:pt x="330" y="0"/>
                    </a:lnTo>
                    <a:lnTo>
                      <a:pt x="0" y="0"/>
                    </a:lnTo>
                    <a:lnTo>
                      <a:pt x="40" y="215"/>
                    </a:lnTo>
                    <a:close/>
                  </a:path>
                </a:pathLst>
              </a:custGeom>
              <a:solidFill>
                <a:srgbClr val="58B7D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262" name="Freeform 66"/>
              <p:cNvSpPr>
                <a:spLocks/>
              </p:cNvSpPr>
              <p:nvPr/>
            </p:nvSpPr>
            <p:spPr bwMode="auto">
              <a:xfrm>
                <a:off x="6629400" y="2057400"/>
                <a:ext cx="1066800" cy="684397"/>
              </a:xfrm>
              <a:custGeom>
                <a:avLst/>
                <a:gdLst/>
                <a:ahLst/>
                <a:cxnLst>
                  <a:cxn ang="0">
                    <a:pos x="0" y="163"/>
                  </a:cxn>
                  <a:cxn ang="0">
                    <a:pos x="8" y="136"/>
                  </a:cxn>
                  <a:cxn ang="0">
                    <a:pos x="48" y="101"/>
                  </a:cxn>
                  <a:cxn ang="0">
                    <a:pos x="79" y="88"/>
                  </a:cxn>
                  <a:cxn ang="0">
                    <a:pos x="79" y="79"/>
                  </a:cxn>
                  <a:cxn ang="0">
                    <a:pos x="87" y="48"/>
                  </a:cxn>
                  <a:cxn ang="0">
                    <a:pos x="109" y="22"/>
                  </a:cxn>
                  <a:cxn ang="0">
                    <a:pos x="140" y="4"/>
                  </a:cxn>
                  <a:cxn ang="0">
                    <a:pos x="175" y="0"/>
                  </a:cxn>
                  <a:cxn ang="0">
                    <a:pos x="202" y="0"/>
                  </a:cxn>
                  <a:cxn ang="0">
                    <a:pos x="241" y="18"/>
                  </a:cxn>
                  <a:cxn ang="0">
                    <a:pos x="255" y="31"/>
                  </a:cxn>
                  <a:cxn ang="0">
                    <a:pos x="294" y="22"/>
                  </a:cxn>
                  <a:cxn ang="0">
                    <a:pos x="316" y="26"/>
                  </a:cxn>
                  <a:cxn ang="0">
                    <a:pos x="342" y="44"/>
                  </a:cxn>
                  <a:cxn ang="0">
                    <a:pos x="351" y="62"/>
                  </a:cxn>
                  <a:cxn ang="0">
                    <a:pos x="395" y="84"/>
                  </a:cxn>
                  <a:cxn ang="0">
                    <a:pos x="417" y="119"/>
                  </a:cxn>
                  <a:cxn ang="0">
                    <a:pos x="430" y="132"/>
                  </a:cxn>
                  <a:cxn ang="0">
                    <a:pos x="452" y="158"/>
                  </a:cxn>
                  <a:cxn ang="0">
                    <a:pos x="457" y="176"/>
                  </a:cxn>
                  <a:cxn ang="0">
                    <a:pos x="439" y="215"/>
                  </a:cxn>
                  <a:cxn ang="0">
                    <a:pos x="391" y="246"/>
                  </a:cxn>
                  <a:cxn ang="0">
                    <a:pos x="391" y="255"/>
                  </a:cxn>
                  <a:cxn ang="0">
                    <a:pos x="364" y="273"/>
                  </a:cxn>
                  <a:cxn ang="0">
                    <a:pos x="298" y="281"/>
                  </a:cxn>
                  <a:cxn ang="0">
                    <a:pos x="268" y="281"/>
                  </a:cxn>
                  <a:cxn ang="0">
                    <a:pos x="241" y="277"/>
                  </a:cxn>
                  <a:cxn ang="0">
                    <a:pos x="180" y="290"/>
                  </a:cxn>
                  <a:cxn ang="0">
                    <a:pos x="153" y="286"/>
                  </a:cxn>
                  <a:cxn ang="0">
                    <a:pos x="109" y="273"/>
                  </a:cxn>
                  <a:cxn ang="0">
                    <a:pos x="96" y="264"/>
                  </a:cxn>
                  <a:cxn ang="0">
                    <a:pos x="48" y="251"/>
                  </a:cxn>
                  <a:cxn ang="0">
                    <a:pos x="30" y="224"/>
                  </a:cxn>
                  <a:cxn ang="0">
                    <a:pos x="35" y="215"/>
                  </a:cxn>
                  <a:cxn ang="0">
                    <a:pos x="22" y="207"/>
                  </a:cxn>
                  <a:cxn ang="0">
                    <a:pos x="4" y="180"/>
                  </a:cxn>
                  <a:cxn ang="0">
                    <a:pos x="0" y="163"/>
                  </a:cxn>
                </a:cxnLst>
                <a:rect l="0" t="0" r="r" b="b"/>
                <a:pathLst>
                  <a:path w="457" h="290">
                    <a:moveTo>
                      <a:pt x="0" y="163"/>
                    </a:moveTo>
                    <a:lnTo>
                      <a:pt x="0" y="163"/>
                    </a:lnTo>
                    <a:lnTo>
                      <a:pt x="4" y="149"/>
                    </a:lnTo>
                    <a:lnTo>
                      <a:pt x="8" y="136"/>
                    </a:lnTo>
                    <a:lnTo>
                      <a:pt x="22" y="114"/>
                    </a:lnTo>
                    <a:lnTo>
                      <a:pt x="48" y="101"/>
                    </a:lnTo>
                    <a:lnTo>
                      <a:pt x="79" y="88"/>
                    </a:lnTo>
                    <a:lnTo>
                      <a:pt x="79" y="88"/>
                    </a:lnTo>
                    <a:lnTo>
                      <a:pt x="79" y="79"/>
                    </a:lnTo>
                    <a:lnTo>
                      <a:pt x="79" y="79"/>
                    </a:lnTo>
                    <a:lnTo>
                      <a:pt x="83" y="62"/>
                    </a:lnTo>
                    <a:lnTo>
                      <a:pt x="87" y="48"/>
                    </a:lnTo>
                    <a:lnTo>
                      <a:pt x="96" y="35"/>
                    </a:lnTo>
                    <a:lnTo>
                      <a:pt x="109" y="22"/>
                    </a:lnTo>
                    <a:lnTo>
                      <a:pt x="123" y="13"/>
                    </a:lnTo>
                    <a:lnTo>
                      <a:pt x="140" y="4"/>
                    </a:lnTo>
                    <a:lnTo>
                      <a:pt x="158" y="0"/>
                    </a:lnTo>
                    <a:lnTo>
                      <a:pt x="175" y="0"/>
                    </a:lnTo>
                    <a:lnTo>
                      <a:pt x="175" y="0"/>
                    </a:lnTo>
                    <a:lnTo>
                      <a:pt x="202" y="0"/>
                    </a:lnTo>
                    <a:lnTo>
                      <a:pt x="219" y="9"/>
                    </a:lnTo>
                    <a:lnTo>
                      <a:pt x="241" y="18"/>
                    </a:lnTo>
                    <a:lnTo>
                      <a:pt x="255" y="31"/>
                    </a:lnTo>
                    <a:lnTo>
                      <a:pt x="255" y="31"/>
                    </a:lnTo>
                    <a:lnTo>
                      <a:pt x="272" y="22"/>
                    </a:lnTo>
                    <a:lnTo>
                      <a:pt x="294" y="22"/>
                    </a:lnTo>
                    <a:lnTo>
                      <a:pt x="294" y="22"/>
                    </a:lnTo>
                    <a:lnTo>
                      <a:pt x="316" y="26"/>
                    </a:lnTo>
                    <a:lnTo>
                      <a:pt x="334" y="31"/>
                    </a:lnTo>
                    <a:lnTo>
                      <a:pt x="342" y="44"/>
                    </a:lnTo>
                    <a:lnTo>
                      <a:pt x="351" y="62"/>
                    </a:lnTo>
                    <a:lnTo>
                      <a:pt x="351" y="62"/>
                    </a:lnTo>
                    <a:lnTo>
                      <a:pt x="373" y="70"/>
                    </a:lnTo>
                    <a:lnTo>
                      <a:pt x="395" y="84"/>
                    </a:lnTo>
                    <a:lnTo>
                      <a:pt x="408" y="97"/>
                    </a:lnTo>
                    <a:lnTo>
                      <a:pt x="417" y="119"/>
                    </a:lnTo>
                    <a:lnTo>
                      <a:pt x="417" y="119"/>
                    </a:lnTo>
                    <a:lnTo>
                      <a:pt x="430" y="132"/>
                    </a:lnTo>
                    <a:lnTo>
                      <a:pt x="444" y="145"/>
                    </a:lnTo>
                    <a:lnTo>
                      <a:pt x="452" y="158"/>
                    </a:lnTo>
                    <a:lnTo>
                      <a:pt x="457" y="176"/>
                    </a:lnTo>
                    <a:lnTo>
                      <a:pt x="457" y="176"/>
                    </a:lnTo>
                    <a:lnTo>
                      <a:pt x="452" y="198"/>
                    </a:lnTo>
                    <a:lnTo>
                      <a:pt x="439" y="215"/>
                    </a:lnTo>
                    <a:lnTo>
                      <a:pt x="417" y="233"/>
                    </a:lnTo>
                    <a:lnTo>
                      <a:pt x="391" y="246"/>
                    </a:lnTo>
                    <a:lnTo>
                      <a:pt x="391" y="246"/>
                    </a:lnTo>
                    <a:lnTo>
                      <a:pt x="391" y="255"/>
                    </a:lnTo>
                    <a:lnTo>
                      <a:pt x="382" y="264"/>
                    </a:lnTo>
                    <a:lnTo>
                      <a:pt x="364" y="273"/>
                    </a:lnTo>
                    <a:lnTo>
                      <a:pt x="334" y="281"/>
                    </a:lnTo>
                    <a:lnTo>
                      <a:pt x="298" y="281"/>
                    </a:lnTo>
                    <a:lnTo>
                      <a:pt x="298" y="281"/>
                    </a:lnTo>
                    <a:lnTo>
                      <a:pt x="268" y="281"/>
                    </a:lnTo>
                    <a:lnTo>
                      <a:pt x="241" y="277"/>
                    </a:lnTo>
                    <a:lnTo>
                      <a:pt x="241" y="277"/>
                    </a:lnTo>
                    <a:lnTo>
                      <a:pt x="215" y="286"/>
                    </a:lnTo>
                    <a:lnTo>
                      <a:pt x="180" y="290"/>
                    </a:lnTo>
                    <a:lnTo>
                      <a:pt x="180" y="290"/>
                    </a:lnTo>
                    <a:lnTo>
                      <a:pt x="153" y="286"/>
                    </a:lnTo>
                    <a:lnTo>
                      <a:pt x="127" y="281"/>
                    </a:lnTo>
                    <a:lnTo>
                      <a:pt x="109" y="273"/>
                    </a:lnTo>
                    <a:lnTo>
                      <a:pt x="96" y="264"/>
                    </a:lnTo>
                    <a:lnTo>
                      <a:pt x="96" y="264"/>
                    </a:lnTo>
                    <a:lnTo>
                      <a:pt x="70" y="259"/>
                    </a:lnTo>
                    <a:lnTo>
                      <a:pt x="48" y="251"/>
                    </a:lnTo>
                    <a:lnTo>
                      <a:pt x="35" y="237"/>
                    </a:lnTo>
                    <a:lnTo>
                      <a:pt x="30" y="224"/>
                    </a:lnTo>
                    <a:lnTo>
                      <a:pt x="30" y="224"/>
                    </a:lnTo>
                    <a:lnTo>
                      <a:pt x="35" y="215"/>
                    </a:lnTo>
                    <a:lnTo>
                      <a:pt x="35" y="215"/>
                    </a:lnTo>
                    <a:lnTo>
                      <a:pt x="22" y="207"/>
                    </a:lnTo>
                    <a:lnTo>
                      <a:pt x="8" y="193"/>
                    </a:lnTo>
                    <a:lnTo>
                      <a:pt x="4" y="180"/>
                    </a:lnTo>
                    <a:lnTo>
                      <a:pt x="0" y="163"/>
                    </a:lnTo>
                    <a:lnTo>
                      <a:pt x="0" y="163"/>
                    </a:lnTo>
                    <a:close/>
                  </a:path>
                </a:pathLst>
              </a:custGeom>
              <a:solidFill>
                <a:srgbClr val="F5A3C7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263" name="Freeform 67"/>
              <p:cNvSpPr>
                <a:spLocks/>
              </p:cNvSpPr>
              <p:nvPr/>
            </p:nvSpPr>
            <p:spPr bwMode="auto">
              <a:xfrm>
                <a:off x="6844160" y="2182479"/>
                <a:ext cx="749328" cy="476718"/>
              </a:xfrm>
              <a:custGeom>
                <a:avLst/>
                <a:gdLst/>
                <a:ahLst/>
                <a:cxnLst>
                  <a:cxn ang="0">
                    <a:pos x="0" y="114"/>
                  </a:cxn>
                  <a:cxn ang="0">
                    <a:pos x="13" y="83"/>
                  </a:cxn>
                  <a:cxn ang="0">
                    <a:pos x="53" y="66"/>
                  </a:cxn>
                  <a:cxn ang="0">
                    <a:pos x="53" y="57"/>
                  </a:cxn>
                  <a:cxn ang="0">
                    <a:pos x="57" y="44"/>
                  </a:cxn>
                  <a:cxn ang="0">
                    <a:pos x="75" y="17"/>
                  </a:cxn>
                  <a:cxn ang="0">
                    <a:pos x="123" y="0"/>
                  </a:cxn>
                  <a:cxn ang="0">
                    <a:pos x="141" y="0"/>
                  </a:cxn>
                  <a:cxn ang="0">
                    <a:pos x="167" y="13"/>
                  </a:cxn>
                  <a:cxn ang="0">
                    <a:pos x="176" y="22"/>
                  </a:cxn>
                  <a:cxn ang="0">
                    <a:pos x="206" y="17"/>
                  </a:cxn>
                  <a:cxn ang="0">
                    <a:pos x="220" y="17"/>
                  </a:cxn>
                  <a:cxn ang="0">
                    <a:pos x="242" y="35"/>
                  </a:cxn>
                  <a:cxn ang="0">
                    <a:pos x="246" y="44"/>
                  </a:cxn>
                  <a:cxn ang="0">
                    <a:pos x="277" y="57"/>
                  </a:cxn>
                  <a:cxn ang="0">
                    <a:pos x="290" y="83"/>
                  </a:cxn>
                  <a:cxn ang="0">
                    <a:pos x="303" y="92"/>
                  </a:cxn>
                  <a:cxn ang="0">
                    <a:pos x="316" y="114"/>
                  </a:cxn>
                  <a:cxn ang="0">
                    <a:pos x="321" y="123"/>
                  </a:cxn>
                  <a:cxn ang="0">
                    <a:pos x="308" y="154"/>
                  </a:cxn>
                  <a:cxn ang="0">
                    <a:pos x="272" y="176"/>
                  </a:cxn>
                  <a:cxn ang="0">
                    <a:pos x="268" y="184"/>
                  </a:cxn>
                  <a:cxn ang="0">
                    <a:pos x="233" y="198"/>
                  </a:cxn>
                  <a:cxn ang="0">
                    <a:pos x="211" y="198"/>
                  </a:cxn>
                  <a:cxn ang="0">
                    <a:pos x="167" y="193"/>
                  </a:cxn>
                  <a:cxn ang="0">
                    <a:pos x="149" y="202"/>
                  </a:cxn>
                  <a:cxn ang="0">
                    <a:pos x="123" y="202"/>
                  </a:cxn>
                  <a:cxn ang="0">
                    <a:pos x="88" y="198"/>
                  </a:cxn>
                  <a:cxn ang="0">
                    <a:pos x="66" y="184"/>
                  </a:cxn>
                  <a:cxn ang="0">
                    <a:pos x="48" y="180"/>
                  </a:cxn>
                  <a:cxn ang="0">
                    <a:pos x="22" y="167"/>
                  </a:cxn>
                  <a:cxn ang="0">
                    <a:pos x="22" y="158"/>
                  </a:cxn>
                  <a:cxn ang="0">
                    <a:pos x="22" y="154"/>
                  </a:cxn>
                  <a:cxn ang="0">
                    <a:pos x="0" y="127"/>
                  </a:cxn>
                  <a:cxn ang="0">
                    <a:pos x="0" y="114"/>
                  </a:cxn>
                </a:cxnLst>
                <a:rect l="0" t="0" r="r" b="b"/>
                <a:pathLst>
                  <a:path w="321" h="202">
                    <a:moveTo>
                      <a:pt x="0" y="114"/>
                    </a:moveTo>
                    <a:lnTo>
                      <a:pt x="0" y="114"/>
                    </a:lnTo>
                    <a:lnTo>
                      <a:pt x="4" y="96"/>
                    </a:lnTo>
                    <a:lnTo>
                      <a:pt x="13" y="83"/>
                    </a:lnTo>
                    <a:lnTo>
                      <a:pt x="31" y="70"/>
                    </a:lnTo>
                    <a:lnTo>
                      <a:pt x="53" y="66"/>
                    </a:lnTo>
                    <a:lnTo>
                      <a:pt x="53" y="66"/>
                    </a:lnTo>
                    <a:lnTo>
                      <a:pt x="53" y="57"/>
                    </a:lnTo>
                    <a:lnTo>
                      <a:pt x="53" y="57"/>
                    </a:lnTo>
                    <a:lnTo>
                      <a:pt x="57" y="44"/>
                    </a:lnTo>
                    <a:lnTo>
                      <a:pt x="57" y="35"/>
                    </a:lnTo>
                    <a:lnTo>
                      <a:pt x="75" y="17"/>
                    </a:lnTo>
                    <a:lnTo>
                      <a:pt x="97" y="4"/>
                    </a:lnTo>
                    <a:lnTo>
                      <a:pt x="123" y="0"/>
                    </a:lnTo>
                    <a:lnTo>
                      <a:pt x="123" y="0"/>
                    </a:lnTo>
                    <a:lnTo>
                      <a:pt x="141" y="0"/>
                    </a:lnTo>
                    <a:lnTo>
                      <a:pt x="154" y="9"/>
                    </a:lnTo>
                    <a:lnTo>
                      <a:pt x="167" y="13"/>
                    </a:lnTo>
                    <a:lnTo>
                      <a:pt x="176" y="22"/>
                    </a:lnTo>
                    <a:lnTo>
                      <a:pt x="176" y="22"/>
                    </a:lnTo>
                    <a:lnTo>
                      <a:pt x="189" y="17"/>
                    </a:lnTo>
                    <a:lnTo>
                      <a:pt x="206" y="17"/>
                    </a:lnTo>
                    <a:lnTo>
                      <a:pt x="206" y="17"/>
                    </a:lnTo>
                    <a:lnTo>
                      <a:pt x="220" y="17"/>
                    </a:lnTo>
                    <a:lnTo>
                      <a:pt x="233" y="22"/>
                    </a:lnTo>
                    <a:lnTo>
                      <a:pt x="242" y="35"/>
                    </a:lnTo>
                    <a:lnTo>
                      <a:pt x="246" y="44"/>
                    </a:lnTo>
                    <a:lnTo>
                      <a:pt x="246" y="44"/>
                    </a:lnTo>
                    <a:lnTo>
                      <a:pt x="264" y="48"/>
                    </a:lnTo>
                    <a:lnTo>
                      <a:pt x="277" y="57"/>
                    </a:lnTo>
                    <a:lnTo>
                      <a:pt x="286" y="70"/>
                    </a:lnTo>
                    <a:lnTo>
                      <a:pt x="290" y="83"/>
                    </a:lnTo>
                    <a:lnTo>
                      <a:pt x="290" y="83"/>
                    </a:lnTo>
                    <a:lnTo>
                      <a:pt x="303" y="92"/>
                    </a:lnTo>
                    <a:lnTo>
                      <a:pt x="312" y="101"/>
                    </a:lnTo>
                    <a:lnTo>
                      <a:pt x="316" y="114"/>
                    </a:lnTo>
                    <a:lnTo>
                      <a:pt x="321" y="123"/>
                    </a:lnTo>
                    <a:lnTo>
                      <a:pt x="321" y="123"/>
                    </a:lnTo>
                    <a:lnTo>
                      <a:pt x="316" y="140"/>
                    </a:lnTo>
                    <a:lnTo>
                      <a:pt x="308" y="154"/>
                    </a:lnTo>
                    <a:lnTo>
                      <a:pt x="294" y="167"/>
                    </a:lnTo>
                    <a:lnTo>
                      <a:pt x="272" y="176"/>
                    </a:lnTo>
                    <a:lnTo>
                      <a:pt x="272" y="176"/>
                    </a:lnTo>
                    <a:lnTo>
                      <a:pt x="268" y="184"/>
                    </a:lnTo>
                    <a:lnTo>
                      <a:pt x="255" y="193"/>
                    </a:lnTo>
                    <a:lnTo>
                      <a:pt x="233" y="198"/>
                    </a:lnTo>
                    <a:lnTo>
                      <a:pt x="211" y="198"/>
                    </a:lnTo>
                    <a:lnTo>
                      <a:pt x="211" y="198"/>
                    </a:lnTo>
                    <a:lnTo>
                      <a:pt x="189" y="198"/>
                    </a:lnTo>
                    <a:lnTo>
                      <a:pt x="167" y="193"/>
                    </a:lnTo>
                    <a:lnTo>
                      <a:pt x="167" y="193"/>
                    </a:lnTo>
                    <a:lnTo>
                      <a:pt x="149" y="202"/>
                    </a:lnTo>
                    <a:lnTo>
                      <a:pt x="123" y="202"/>
                    </a:lnTo>
                    <a:lnTo>
                      <a:pt x="123" y="202"/>
                    </a:lnTo>
                    <a:lnTo>
                      <a:pt x="105" y="202"/>
                    </a:lnTo>
                    <a:lnTo>
                      <a:pt x="88" y="198"/>
                    </a:lnTo>
                    <a:lnTo>
                      <a:pt x="75" y="193"/>
                    </a:lnTo>
                    <a:lnTo>
                      <a:pt x="66" y="184"/>
                    </a:lnTo>
                    <a:lnTo>
                      <a:pt x="66" y="184"/>
                    </a:lnTo>
                    <a:lnTo>
                      <a:pt x="48" y="180"/>
                    </a:lnTo>
                    <a:lnTo>
                      <a:pt x="35" y="176"/>
                    </a:lnTo>
                    <a:lnTo>
                      <a:pt x="22" y="167"/>
                    </a:lnTo>
                    <a:lnTo>
                      <a:pt x="22" y="158"/>
                    </a:lnTo>
                    <a:lnTo>
                      <a:pt x="22" y="158"/>
                    </a:lnTo>
                    <a:lnTo>
                      <a:pt x="22" y="154"/>
                    </a:lnTo>
                    <a:lnTo>
                      <a:pt x="22" y="154"/>
                    </a:lnTo>
                    <a:lnTo>
                      <a:pt x="4" y="136"/>
                    </a:lnTo>
                    <a:lnTo>
                      <a:pt x="0" y="127"/>
                    </a:lnTo>
                    <a:lnTo>
                      <a:pt x="0" y="114"/>
                    </a:lnTo>
                    <a:lnTo>
                      <a:pt x="0" y="114"/>
                    </a:lnTo>
                    <a:close/>
                  </a:path>
                </a:pathLst>
              </a:custGeom>
              <a:solidFill>
                <a:srgbClr val="F5D0D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264" name="Freeform 69"/>
              <p:cNvSpPr>
                <a:spLocks/>
              </p:cNvSpPr>
              <p:nvPr/>
            </p:nvSpPr>
            <p:spPr bwMode="auto">
              <a:xfrm>
                <a:off x="6844160" y="2720556"/>
                <a:ext cx="60693" cy="332759"/>
              </a:xfrm>
              <a:custGeom>
                <a:avLst/>
                <a:gdLst/>
                <a:ahLst/>
                <a:cxnLst>
                  <a:cxn ang="0">
                    <a:pos x="26" y="141"/>
                  </a:cxn>
                  <a:cxn ang="0">
                    <a:pos x="17" y="137"/>
                  </a:cxn>
                  <a:cxn ang="0">
                    <a:pos x="0" y="0"/>
                  </a:cxn>
                  <a:cxn ang="0">
                    <a:pos x="9" y="5"/>
                  </a:cxn>
                  <a:cxn ang="0">
                    <a:pos x="26" y="141"/>
                  </a:cxn>
                </a:cxnLst>
                <a:rect l="0" t="0" r="r" b="b"/>
                <a:pathLst>
                  <a:path w="26" h="141">
                    <a:moveTo>
                      <a:pt x="26" y="141"/>
                    </a:moveTo>
                    <a:lnTo>
                      <a:pt x="17" y="137"/>
                    </a:lnTo>
                    <a:lnTo>
                      <a:pt x="0" y="0"/>
                    </a:lnTo>
                    <a:lnTo>
                      <a:pt x="9" y="5"/>
                    </a:lnTo>
                    <a:lnTo>
                      <a:pt x="26" y="141"/>
                    </a:lnTo>
                    <a:close/>
                  </a:path>
                </a:pathLst>
              </a:custGeom>
              <a:solidFill>
                <a:srgbClr val="1B75B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265" name="Freeform 70"/>
              <p:cNvSpPr>
                <a:spLocks/>
              </p:cNvSpPr>
              <p:nvPr/>
            </p:nvSpPr>
            <p:spPr bwMode="auto">
              <a:xfrm>
                <a:off x="6956209" y="2763036"/>
                <a:ext cx="63028" cy="299719"/>
              </a:xfrm>
              <a:custGeom>
                <a:avLst/>
                <a:gdLst/>
                <a:ahLst/>
                <a:cxnLst>
                  <a:cxn ang="0">
                    <a:pos x="27" y="127"/>
                  </a:cxn>
                  <a:cxn ang="0">
                    <a:pos x="18" y="123"/>
                  </a:cxn>
                  <a:cxn ang="0">
                    <a:pos x="0" y="0"/>
                  </a:cxn>
                  <a:cxn ang="0">
                    <a:pos x="13" y="0"/>
                  </a:cxn>
                  <a:cxn ang="0">
                    <a:pos x="27" y="127"/>
                  </a:cxn>
                </a:cxnLst>
                <a:rect l="0" t="0" r="r" b="b"/>
                <a:pathLst>
                  <a:path w="27" h="127">
                    <a:moveTo>
                      <a:pt x="27" y="127"/>
                    </a:moveTo>
                    <a:lnTo>
                      <a:pt x="18" y="123"/>
                    </a:lnTo>
                    <a:lnTo>
                      <a:pt x="0" y="0"/>
                    </a:lnTo>
                    <a:lnTo>
                      <a:pt x="13" y="0"/>
                    </a:lnTo>
                    <a:lnTo>
                      <a:pt x="27" y="127"/>
                    </a:lnTo>
                    <a:close/>
                  </a:path>
                </a:pathLst>
              </a:custGeom>
              <a:solidFill>
                <a:srgbClr val="1B75B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grpSp>
            <p:nvGrpSpPr>
              <p:cNvPr id="1266" name="Group 584"/>
              <p:cNvGrpSpPr/>
              <p:nvPr/>
            </p:nvGrpSpPr>
            <p:grpSpPr>
              <a:xfrm rot="1104056">
                <a:off x="6844397" y="2217144"/>
                <a:ext cx="609601" cy="495300"/>
                <a:chOff x="4032250" y="2557463"/>
                <a:chExt cx="641351" cy="495300"/>
              </a:xfrm>
            </p:grpSpPr>
            <p:sp>
              <p:nvSpPr>
                <p:cNvPr id="1267" name="Freeform 231"/>
                <p:cNvSpPr>
                  <a:spLocks/>
                </p:cNvSpPr>
                <p:nvPr/>
              </p:nvSpPr>
              <p:spPr bwMode="auto">
                <a:xfrm>
                  <a:off x="4108450" y="2768600"/>
                  <a:ext cx="127000" cy="44450"/>
                </a:xfrm>
                <a:custGeom>
                  <a:avLst/>
                  <a:gdLst/>
                  <a:ahLst/>
                  <a:cxnLst>
                    <a:cxn ang="0">
                      <a:pos x="73" y="12"/>
                    </a:cxn>
                    <a:cxn ang="0">
                      <a:pos x="8" y="0"/>
                    </a:cxn>
                    <a:cxn ang="0">
                      <a:pos x="0" y="18"/>
                    </a:cxn>
                    <a:cxn ang="0">
                      <a:pos x="80" y="28"/>
                    </a:cxn>
                    <a:cxn ang="0">
                      <a:pos x="73" y="12"/>
                    </a:cxn>
                    <a:cxn ang="0">
                      <a:pos x="73" y="12"/>
                    </a:cxn>
                  </a:cxnLst>
                  <a:rect l="0" t="0" r="r" b="b"/>
                  <a:pathLst>
                    <a:path w="80" h="28">
                      <a:moveTo>
                        <a:pt x="73" y="12"/>
                      </a:moveTo>
                      <a:lnTo>
                        <a:pt x="8" y="0"/>
                      </a:lnTo>
                      <a:lnTo>
                        <a:pt x="0" y="18"/>
                      </a:lnTo>
                      <a:lnTo>
                        <a:pt x="80" y="28"/>
                      </a:lnTo>
                      <a:lnTo>
                        <a:pt x="73" y="12"/>
                      </a:lnTo>
                      <a:lnTo>
                        <a:pt x="73" y="12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268" name="Freeform 232"/>
                <p:cNvSpPr>
                  <a:spLocks/>
                </p:cNvSpPr>
                <p:nvPr/>
              </p:nvSpPr>
              <p:spPr bwMode="auto">
                <a:xfrm>
                  <a:off x="4310063" y="2557463"/>
                  <a:ext cx="92075" cy="98425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0" y="49"/>
                    </a:cxn>
                    <a:cxn ang="0">
                      <a:pos x="12" y="62"/>
                    </a:cxn>
                    <a:cxn ang="0">
                      <a:pos x="58" y="7"/>
                    </a:cxn>
                    <a:cxn ang="0">
                      <a:pos x="46" y="0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58" h="62">
                      <a:moveTo>
                        <a:pt x="46" y="0"/>
                      </a:moveTo>
                      <a:lnTo>
                        <a:pt x="0" y="49"/>
                      </a:lnTo>
                      <a:lnTo>
                        <a:pt x="12" y="62"/>
                      </a:lnTo>
                      <a:lnTo>
                        <a:pt x="58" y="7"/>
                      </a:lnTo>
                      <a:lnTo>
                        <a:pt x="46" y="0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CC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269" name="Freeform 233"/>
                <p:cNvSpPr>
                  <a:spLocks/>
                </p:cNvSpPr>
                <p:nvPr/>
              </p:nvSpPr>
              <p:spPr bwMode="auto">
                <a:xfrm>
                  <a:off x="4359275" y="2816225"/>
                  <a:ext cx="141288" cy="61913"/>
                </a:xfrm>
                <a:custGeom>
                  <a:avLst/>
                  <a:gdLst/>
                  <a:ahLst/>
                  <a:cxnLst>
                    <a:cxn ang="0">
                      <a:pos x="84" y="16"/>
                    </a:cxn>
                    <a:cxn ang="0">
                      <a:pos x="0" y="0"/>
                    </a:cxn>
                    <a:cxn ang="0">
                      <a:pos x="0" y="30"/>
                    </a:cxn>
                    <a:cxn ang="0">
                      <a:pos x="89" y="39"/>
                    </a:cxn>
                    <a:cxn ang="0">
                      <a:pos x="84" y="16"/>
                    </a:cxn>
                    <a:cxn ang="0">
                      <a:pos x="84" y="16"/>
                    </a:cxn>
                  </a:cxnLst>
                  <a:rect l="0" t="0" r="r" b="b"/>
                  <a:pathLst>
                    <a:path w="89" h="39">
                      <a:moveTo>
                        <a:pt x="84" y="16"/>
                      </a:moveTo>
                      <a:lnTo>
                        <a:pt x="0" y="0"/>
                      </a:lnTo>
                      <a:lnTo>
                        <a:pt x="0" y="30"/>
                      </a:lnTo>
                      <a:lnTo>
                        <a:pt x="89" y="39"/>
                      </a:lnTo>
                      <a:lnTo>
                        <a:pt x="84" y="16"/>
                      </a:lnTo>
                      <a:lnTo>
                        <a:pt x="84" y="16"/>
                      </a:lnTo>
                      <a:close/>
                    </a:path>
                  </a:pathLst>
                </a:custGeom>
                <a:solidFill>
                  <a:srgbClr val="29FFB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270" name="Freeform 234"/>
                <p:cNvSpPr>
                  <a:spLocks/>
                </p:cNvSpPr>
                <p:nvPr/>
              </p:nvSpPr>
              <p:spPr bwMode="auto">
                <a:xfrm>
                  <a:off x="4032250" y="2974975"/>
                  <a:ext cx="125413" cy="77788"/>
                </a:xfrm>
                <a:custGeom>
                  <a:avLst/>
                  <a:gdLst/>
                  <a:ahLst/>
                  <a:cxnLst>
                    <a:cxn ang="0">
                      <a:pos x="79" y="16"/>
                    </a:cxn>
                    <a:cxn ang="0">
                      <a:pos x="18" y="49"/>
                    </a:cxn>
                    <a:cxn ang="0">
                      <a:pos x="0" y="26"/>
                    </a:cxn>
                    <a:cxn ang="0">
                      <a:pos x="68" y="0"/>
                    </a:cxn>
                    <a:cxn ang="0">
                      <a:pos x="79" y="16"/>
                    </a:cxn>
                    <a:cxn ang="0">
                      <a:pos x="79" y="16"/>
                    </a:cxn>
                  </a:cxnLst>
                  <a:rect l="0" t="0" r="r" b="b"/>
                  <a:pathLst>
                    <a:path w="79" h="49">
                      <a:moveTo>
                        <a:pt x="79" y="16"/>
                      </a:moveTo>
                      <a:lnTo>
                        <a:pt x="18" y="49"/>
                      </a:lnTo>
                      <a:lnTo>
                        <a:pt x="0" y="26"/>
                      </a:lnTo>
                      <a:lnTo>
                        <a:pt x="68" y="0"/>
                      </a:lnTo>
                      <a:lnTo>
                        <a:pt x="79" y="16"/>
                      </a:lnTo>
                      <a:lnTo>
                        <a:pt x="79" y="16"/>
                      </a:lnTo>
                      <a:close/>
                    </a:path>
                  </a:pathLst>
                </a:custGeom>
                <a:solidFill>
                  <a:srgbClr val="A6B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271" name="Freeform 235"/>
                <p:cNvSpPr>
                  <a:spLocks/>
                </p:cNvSpPr>
                <p:nvPr/>
              </p:nvSpPr>
              <p:spPr bwMode="auto">
                <a:xfrm>
                  <a:off x="4408488" y="2641600"/>
                  <a:ext cx="127000" cy="95250"/>
                </a:xfrm>
                <a:custGeom>
                  <a:avLst/>
                  <a:gdLst/>
                  <a:ahLst/>
                  <a:cxnLst>
                    <a:cxn ang="0">
                      <a:pos x="80" y="23"/>
                    </a:cxn>
                    <a:cxn ang="0">
                      <a:pos x="12" y="60"/>
                    </a:cxn>
                    <a:cxn ang="0">
                      <a:pos x="0" y="44"/>
                    </a:cxn>
                    <a:cxn ang="0">
                      <a:pos x="71" y="0"/>
                    </a:cxn>
                    <a:cxn ang="0">
                      <a:pos x="80" y="23"/>
                    </a:cxn>
                    <a:cxn ang="0">
                      <a:pos x="80" y="23"/>
                    </a:cxn>
                  </a:cxnLst>
                  <a:rect l="0" t="0" r="r" b="b"/>
                  <a:pathLst>
                    <a:path w="80" h="60">
                      <a:moveTo>
                        <a:pt x="80" y="23"/>
                      </a:moveTo>
                      <a:lnTo>
                        <a:pt x="12" y="60"/>
                      </a:lnTo>
                      <a:lnTo>
                        <a:pt x="0" y="44"/>
                      </a:lnTo>
                      <a:lnTo>
                        <a:pt x="71" y="0"/>
                      </a:lnTo>
                      <a:lnTo>
                        <a:pt x="80" y="23"/>
                      </a:lnTo>
                      <a:lnTo>
                        <a:pt x="80" y="23"/>
                      </a:lnTo>
                      <a:close/>
                    </a:path>
                  </a:pathLst>
                </a:custGeom>
                <a:solidFill>
                  <a:srgbClr val="FF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272" name="Freeform 236"/>
                <p:cNvSpPr>
                  <a:spLocks/>
                </p:cNvSpPr>
                <p:nvPr/>
              </p:nvSpPr>
              <p:spPr bwMode="auto">
                <a:xfrm>
                  <a:off x="4241800" y="2913063"/>
                  <a:ext cx="90488" cy="41275"/>
                </a:xfrm>
                <a:custGeom>
                  <a:avLst/>
                  <a:gdLst/>
                  <a:ahLst/>
                  <a:cxnLst>
                    <a:cxn ang="0">
                      <a:pos x="55" y="26"/>
                    </a:cxn>
                    <a:cxn ang="0">
                      <a:pos x="0" y="17"/>
                    </a:cxn>
                    <a:cxn ang="0">
                      <a:pos x="9" y="0"/>
                    </a:cxn>
                    <a:cxn ang="0">
                      <a:pos x="57" y="1"/>
                    </a:cxn>
                    <a:cxn ang="0">
                      <a:pos x="55" y="26"/>
                    </a:cxn>
                    <a:cxn ang="0">
                      <a:pos x="55" y="26"/>
                    </a:cxn>
                  </a:cxnLst>
                  <a:rect l="0" t="0" r="r" b="b"/>
                  <a:pathLst>
                    <a:path w="57" h="26">
                      <a:moveTo>
                        <a:pt x="55" y="26"/>
                      </a:moveTo>
                      <a:lnTo>
                        <a:pt x="0" y="17"/>
                      </a:lnTo>
                      <a:lnTo>
                        <a:pt x="9" y="0"/>
                      </a:lnTo>
                      <a:lnTo>
                        <a:pt x="57" y="1"/>
                      </a:lnTo>
                      <a:lnTo>
                        <a:pt x="55" y="26"/>
                      </a:lnTo>
                      <a:lnTo>
                        <a:pt x="55" y="26"/>
                      </a:lnTo>
                      <a:close/>
                    </a:path>
                  </a:pathLst>
                </a:custGeom>
                <a:solidFill>
                  <a:srgbClr val="CC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273" name="Freeform 237"/>
                <p:cNvSpPr>
                  <a:spLocks/>
                </p:cNvSpPr>
                <p:nvPr/>
              </p:nvSpPr>
              <p:spPr bwMode="auto">
                <a:xfrm>
                  <a:off x="4038600" y="2641600"/>
                  <a:ext cx="42863" cy="98425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0" y="62"/>
                    </a:cxn>
                    <a:cxn ang="0">
                      <a:pos x="25" y="60"/>
                    </a:cxn>
                    <a:cxn ang="0">
                      <a:pos x="27" y="0"/>
                    </a:cxn>
                    <a:cxn ang="0">
                      <a:pos x="7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27" h="62">
                      <a:moveTo>
                        <a:pt x="7" y="0"/>
                      </a:moveTo>
                      <a:lnTo>
                        <a:pt x="0" y="62"/>
                      </a:lnTo>
                      <a:lnTo>
                        <a:pt x="25" y="60"/>
                      </a:lnTo>
                      <a:lnTo>
                        <a:pt x="27" y="0"/>
                      </a:lnTo>
                      <a:lnTo>
                        <a:pt x="7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F805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274" name="Freeform 238"/>
                <p:cNvSpPr>
                  <a:spLocks/>
                </p:cNvSpPr>
                <p:nvPr/>
              </p:nvSpPr>
              <p:spPr bwMode="auto">
                <a:xfrm>
                  <a:off x="4548188" y="2608263"/>
                  <a:ext cx="125413" cy="160338"/>
                </a:xfrm>
                <a:custGeom>
                  <a:avLst/>
                  <a:gdLst/>
                  <a:ahLst/>
                  <a:cxnLst>
                    <a:cxn ang="0">
                      <a:pos x="79" y="14"/>
                    </a:cxn>
                    <a:cxn ang="0">
                      <a:pos x="13" y="101"/>
                    </a:cxn>
                    <a:cxn ang="0">
                      <a:pos x="0" y="83"/>
                    </a:cxn>
                    <a:cxn ang="0">
                      <a:pos x="59" y="0"/>
                    </a:cxn>
                    <a:cxn ang="0">
                      <a:pos x="79" y="14"/>
                    </a:cxn>
                    <a:cxn ang="0">
                      <a:pos x="79" y="14"/>
                    </a:cxn>
                  </a:cxnLst>
                  <a:rect l="0" t="0" r="r" b="b"/>
                  <a:pathLst>
                    <a:path w="79" h="101">
                      <a:moveTo>
                        <a:pt x="79" y="14"/>
                      </a:moveTo>
                      <a:lnTo>
                        <a:pt x="13" y="101"/>
                      </a:lnTo>
                      <a:lnTo>
                        <a:pt x="0" y="83"/>
                      </a:lnTo>
                      <a:lnTo>
                        <a:pt x="59" y="0"/>
                      </a:lnTo>
                      <a:lnTo>
                        <a:pt x="79" y="14"/>
                      </a:lnTo>
                      <a:lnTo>
                        <a:pt x="79" y="14"/>
                      </a:lnTo>
                      <a:close/>
                    </a:path>
                  </a:pathLst>
                </a:custGeom>
                <a:solidFill>
                  <a:srgbClr val="A18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275" name="Freeform 239"/>
                <p:cNvSpPr>
                  <a:spLocks/>
                </p:cNvSpPr>
                <p:nvPr/>
              </p:nvSpPr>
              <p:spPr bwMode="auto">
                <a:xfrm>
                  <a:off x="4049713" y="2841625"/>
                  <a:ext cx="119063" cy="73025"/>
                </a:xfrm>
                <a:custGeom>
                  <a:avLst/>
                  <a:gdLst/>
                  <a:ahLst/>
                  <a:cxnLst>
                    <a:cxn ang="0">
                      <a:pos x="66" y="0"/>
                    </a:cxn>
                    <a:cxn ang="0">
                      <a:pos x="0" y="37"/>
                    </a:cxn>
                    <a:cxn ang="0">
                      <a:pos x="7" y="46"/>
                    </a:cxn>
                    <a:cxn ang="0">
                      <a:pos x="75" y="23"/>
                    </a:cxn>
                    <a:cxn ang="0">
                      <a:pos x="66" y="0"/>
                    </a:cxn>
                    <a:cxn ang="0">
                      <a:pos x="66" y="0"/>
                    </a:cxn>
                  </a:cxnLst>
                  <a:rect l="0" t="0" r="r" b="b"/>
                  <a:pathLst>
                    <a:path w="75" h="46">
                      <a:moveTo>
                        <a:pt x="66" y="0"/>
                      </a:moveTo>
                      <a:lnTo>
                        <a:pt x="0" y="37"/>
                      </a:lnTo>
                      <a:lnTo>
                        <a:pt x="7" y="46"/>
                      </a:lnTo>
                      <a:lnTo>
                        <a:pt x="75" y="23"/>
                      </a:lnTo>
                      <a:lnTo>
                        <a:pt x="66" y="0"/>
                      </a:lnTo>
                      <a:lnTo>
                        <a:pt x="66" y="0"/>
                      </a:lnTo>
                      <a:close/>
                    </a:path>
                  </a:pathLst>
                </a:custGeom>
                <a:solidFill>
                  <a:srgbClr val="C275C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276" name="Freeform 240"/>
                <p:cNvSpPr>
                  <a:spLocks/>
                </p:cNvSpPr>
                <p:nvPr/>
              </p:nvSpPr>
              <p:spPr bwMode="auto">
                <a:xfrm>
                  <a:off x="4187825" y="2689225"/>
                  <a:ext cx="152400" cy="53975"/>
                </a:xfrm>
                <a:custGeom>
                  <a:avLst/>
                  <a:gdLst/>
                  <a:ahLst/>
                  <a:cxnLst>
                    <a:cxn ang="0">
                      <a:pos x="89" y="0"/>
                    </a:cxn>
                    <a:cxn ang="0">
                      <a:pos x="0" y="9"/>
                    </a:cxn>
                    <a:cxn ang="0">
                      <a:pos x="16" y="32"/>
                    </a:cxn>
                    <a:cxn ang="0">
                      <a:pos x="96" y="34"/>
                    </a:cxn>
                    <a:cxn ang="0">
                      <a:pos x="89" y="0"/>
                    </a:cxn>
                    <a:cxn ang="0">
                      <a:pos x="89" y="0"/>
                    </a:cxn>
                  </a:cxnLst>
                  <a:rect l="0" t="0" r="r" b="b"/>
                  <a:pathLst>
                    <a:path w="96" h="34">
                      <a:moveTo>
                        <a:pt x="89" y="0"/>
                      </a:moveTo>
                      <a:lnTo>
                        <a:pt x="0" y="9"/>
                      </a:lnTo>
                      <a:lnTo>
                        <a:pt x="16" y="32"/>
                      </a:lnTo>
                      <a:lnTo>
                        <a:pt x="96" y="34"/>
                      </a:lnTo>
                      <a:lnTo>
                        <a:pt x="89" y="0"/>
                      </a:lnTo>
                      <a:lnTo>
                        <a:pt x="89" y="0"/>
                      </a:lnTo>
                      <a:close/>
                    </a:path>
                  </a:pathLst>
                </a:custGeom>
                <a:solidFill>
                  <a:srgbClr val="8299E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</p:grpSp>
        </p:grpSp>
        <p:grpSp>
          <p:nvGrpSpPr>
            <p:cNvPr id="912" name="Group 645"/>
            <p:cNvGrpSpPr/>
            <p:nvPr/>
          </p:nvGrpSpPr>
          <p:grpSpPr>
            <a:xfrm rot="720535">
              <a:off x="20286" y="5334587"/>
              <a:ext cx="685800" cy="609600"/>
              <a:chOff x="7162800" y="4343400"/>
              <a:chExt cx="990600" cy="990600"/>
            </a:xfrm>
          </p:grpSpPr>
          <p:sp>
            <p:nvSpPr>
              <p:cNvPr id="1245" name="Freeform 72"/>
              <p:cNvSpPr>
                <a:spLocks/>
              </p:cNvSpPr>
              <p:nvPr/>
            </p:nvSpPr>
            <p:spPr bwMode="auto">
              <a:xfrm>
                <a:off x="7279461" y="4816985"/>
                <a:ext cx="712250" cy="517015"/>
              </a:xfrm>
              <a:custGeom>
                <a:avLst/>
                <a:gdLst/>
                <a:ahLst/>
                <a:cxnLst>
                  <a:cxn ang="0">
                    <a:pos x="40" y="228"/>
                  </a:cxn>
                  <a:cxn ang="0">
                    <a:pos x="40" y="228"/>
                  </a:cxn>
                  <a:cxn ang="0">
                    <a:pos x="75" y="237"/>
                  </a:cxn>
                  <a:cxn ang="0">
                    <a:pos x="119" y="246"/>
                  </a:cxn>
                  <a:cxn ang="0">
                    <a:pos x="176" y="250"/>
                  </a:cxn>
                  <a:cxn ang="0">
                    <a:pos x="176" y="250"/>
                  </a:cxn>
                  <a:cxn ang="0">
                    <a:pos x="233" y="246"/>
                  </a:cxn>
                  <a:cxn ang="0">
                    <a:pos x="277" y="237"/>
                  </a:cxn>
                  <a:cxn ang="0">
                    <a:pos x="304" y="228"/>
                  </a:cxn>
                  <a:cxn ang="0">
                    <a:pos x="312" y="224"/>
                  </a:cxn>
                  <a:cxn ang="0">
                    <a:pos x="348" y="0"/>
                  </a:cxn>
                  <a:cxn ang="0">
                    <a:pos x="0" y="0"/>
                  </a:cxn>
                  <a:cxn ang="0">
                    <a:pos x="40" y="228"/>
                  </a:cxn>
                </a:cxnLst>
                <a:rect l="0" t="0" r="r" b="b"/>
                <a:pathLst>
                  <a:path w="348" h="250">
                    <a:moveTo>
                      <a:pt x="40" y="228"/>
                    </a:moveTo>
                    <a:lnTo>
                      <a:pt x="40" y="228"/>
                    </a:lnTo>
                    <a:lnTo>
                      <a:pt x="75" y="237"/>
                    </a:lnTo>
                    <a:lnTo>
                      <a:pt x="119" y="246"/>
                    </a:lnTo>
                    <a:lnTo>
                      <a:pt x="176" y="250"/>
                    </a:lnTo>
                    <a:lnTo>
                      <a:pt x="176" y="250"/>
                    </a:lnTo>
                    <a:lnTo>
                      <a:pt x="233" y="246"/>
                    </a:lnTo>
                    <a:lnTo>
                      <a:pt x="277" y="237"/>
                    </a:lnTo>
                    <a:lnTo>
                      <a:pt x="304" y="228"/>
                    </a:lnTo>
                    <a:lnTo>
                      <a:pt x="312" y="224"/>
                    </a:lnTo>
                    <a:lnTo>
                      <a:pt x="348" y="0"/>
                    </a:lnTo>
                    <a:lnTo>
                      <a:pt x="0" y="0"/>
                    </a:lnTo>
                    <a:lnTo>
                      <a:pt x="40" y="228"/>
                    </a:lnTo>
                    <a:close/>
                  </a:path>
                </a:pathLst>
              </a:custGeom>
              <a:solidFill>
                <a:srgbClr val="7030A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246" name="Freeform 73"/>
              <p:cNvSpPr>
                <a:spLocks/>
              </p:cNvSpPr>
              <p:nvPr/>
            </p:nvSpPr>
            <p:spPr bwMode="auto">
              <a:xfrm>
                <a:off x="7162800" y="4343400"/>
                <a:ext cx="990600" cy="636962"/>
              </a:xfrm>
              <a:custGeom>
                <a:avLst/>
                <a:gdLst/>
                <a:ahLst/>
                <a:cxnLst>
                  <a:cxn ang="0">
                    <a:pos x="0" y="176"/>
                  </a:cxn>
                  <a:cxn ang="0">
                    <a:pos x="5" y="145"/>
                  </a:cxn>
                  <a:cxn ang="0">
                    <a:pos x="26" y="123"/>
                  </a:cxn>
                  <a:cxn ang="0">
                    <a:pos x="84" y="97"/>
                  </a:cxn>
                  <a:cxn ang="0">
                    <a:pos x="84" y="84"/>
                  </a:cxn>
                  <a:cxn ang="0">
                    <a:pos x="84" y="66"/>
                  </a:cxn>
                  <a:cxn ang="0">
                    <a:pos x="101" y="35"/>
                  </a:cxn>
                  <a:cxn ang="0">
                    <a:pos x="128" y="13"/>
                  </a:cxn>
                  <a:cxn ang="0">
                    <a:pos x="167" y="0"/>
                  </a:cxn>
                  <a:cxn ang="0">
                    <a:pos x="185" y="0"/>
                  </a:cxn>
                  <a:cxn ang="0">
                    <a:pos x="233" y="9"/>
                  </a:cxn>
                  <a:cxn ang="0">
                    <a:pos x="273" y="35"/>
                  </a:cxn>
                  <a:cxn ang="0">
                    <a:pos x="290" y="27"/>
                  </a:cxn>
                  <a:cxn ang="0">
                    <a:pos x="312" y="22"/>
                  </a:cxn>
                  <a:cxn ang="0">
                    <a:pos x="352" y="35"/>
                  </a:cxn>
                  <a:cxn ang="0">
                    <a:pos x="369" y="66"/>
                  </a:cxn>
                  <a:cxn ang="0">
                    <a:pos x="400" y="75"/>
                  </a:cxn>
                  <a:cxn ang="0">
                    <a:pos x="435" y="106"/>
                  </a:cxn>
                  <a:cxn ang="0">
                    <a:pos x="440" y="128"/>
                  </a:cxn>
                  <a:cxn ang="0">
                    <a:pos x="475" y="154"/>
                  </a:cxn>
                  <a:cxn ang="0">
                    <a:pos x="484" y="189"/>
                  </a:cxn>
                  <a:cxn ang="0">
                    <a:pos x="479" y="211"/>
                  </a:cxn>
                  <a:cxn ang="0">
                    <a:pos x="444" y="251"/>
                  </a:cxn>
                  <a:cxn ang="0">
                    <a:pos x="418" y="264"/>
                  </a:cxn>
                  <a:cxn ang="0">
                    <a:pos x="409" y="277"/>
                  </a:cxn>
                  <a:cxn ang="0">
                    <a:pos x="356" y="299"/>
                  </a:cxn>
                  <a:cxn ang="0">
                    <a:pos x="317" y="304"/>
                  </a:cxn>
                  <a:cxn ang="0">
                    <a:pos x="259" y="295"/>
                  </a:cxn>
                  <a:cxn ang="0">
                    <a:pos x="229" y="304"/>
                  </a:cxn>
                  <a:cxn ang="0">
                    <a:pos x="189" y="308"/>
                  </a:cxn>
                  <a:cxn ang="0">
                    <a:pos x="136" y="299"/>
                  </a:cxn>
                  <a:cxn ang="0">
                    <a:pos x="101" y="282"/>
                  </a:cxn>
                  <a:cxn ang="0">
                    <a:pos x="75" y="273"/>
                  </a:cxn>
                  <a:cxn ang="0">
                    <a:pos x="40" y="255"/>
                  </a:cxn>
                  <a:cxn ang="0">
                    <a:pos x="31" y="242"/>
                  </a:cxn>
                  <a:cxn ang="0">
                    <a:pos x="35" y="233"/>
                  </a:cxn>
                  <a:cxn ang="0">
                    <a:pos x="9" y="207"/>
                  </a:cxn>
                  <a:cxn ang="0">
                    <a:pos x="0" y="176"/>
                  </a:cxn>
                </a:cxnLst>
                <a:rect l="0" t="0" r="r" b="b"/>
                <a:pathLst>
                  <a:path w="484" h="308">
                    <a:moveTo>
                      <a:pt x="0" y="176"/>
                    </a:moveTo>
                    <a:lnTo>
                      <a:pt x="0" y="176"/>
                    </a:lnTo>
                    <a:lnTo>
                      <a:pt x="0" y="159"/>
                    </a:lnTo>
                    <a:lnTo>
                      <a:pt x="5" y="145"/>
                    </a:lnTo>
                    <a:lnTo>
                      <a:pt x="13" y="137"/>
                    </a:lnTo>
                    <a:lnTo>
                      <a:pt x="26" y="123"/>
                    </a:lnTo>
                    <a:lnTo>
                      <a:pt x="53" y="106"/>
                    </a:lnTo>
                    <a:lnTo>
                      <a:pt x="84" y="97"/>
                    </a:lnTo>
                    <a:lnTo>
                      <a:pt x="84" y="97"/>
                    </a:lnTo>
                    <a:lnTo>
                      <a:pt x="84" y="84"/>
                    </a:lnTo>
                    <a:lnTo>
                      <a:pt x="84" y="84"/>
                    </a:lnTo>
                    <a:lnTo>
                      <a:pt x="84" y="66"/>
                    </a:lnTo>
                    <a:lnTo>
                      <a:pt x="92" y="49"/>
                    </a:lnTo>
                    <a:lnTo>
                      <a:pt x="101" y="35"/>
                    </a:lnTo>
                    <a:lnTo>
                      <a:pt x="114" y="22"/>
                    </a:lnTo>
                    <a:lnTo>
                      <a:pt x="128" y="13"/>
                    </a:lnTo>
                    <a:lnTo>
                      <a:pt x="145" y="5"/>
                    </a:lnTo>
                    <a:lnTo>
                      <a:pt x="167" y="0"/>
                    </a:lnTo>
                    <a:lnTo>
                      <a:pt x="185" y="0"/>
                    </a:lnTo>
                    <a:lnTo>
                      <a:pt x="185" y="0"/>
                    </a:lnTo>
                    <a:lnTo>
                      <a:pt x="211" y="0"/>
                    </a:lnTo>
                    <a:lnTo>
                      <a:pt x="233" y="9"/>
                    </a:lnTo>
                    <a:lnTo>
                      <a:pt x="255" y="22"/>
                    </a:lnTo>
                    <a:lnTo>
                      <a:pt x="273" y="35"/>
                    </a:lnTo>
                    <a:lnTo>
                      <a:pt x="273" y="35"/>
                    </a:lnTo>
                    <a:lnTo>
                      <a:pt x="290" y="27"/>
                    </a:lnTo>
                    <a:lnTo>
                      <a:pt x="312" y="22"/>
                    </a:lnTo>
                    <a:lnTo>
                      <a:pt x="312" y="22"/>
                    </a:lnTo>
                    <a:lnTo>
                      <a:pt x="334" y="27"/>
                    </a:lnTo>
                    <a:lnTo>
                      <a:pt x="352" y="35"/>
                    </a:lnTo>
                    <a:lnTo>
                      <a:pt x="365" y="49"/>
                    </a:lnTo>
                    <a:lnTo>
                      <a:pt x="369" y="66"/>
                    </a:lnTo>
                    <a:lnTo>
                      <a:pt x="369" y="66"/>
                    </a:lnTo>
                    <a:lnTo>
                      <a:pt x="400" y="75"/>
                    </a:lnTo>
                    <a:lnTo>
                      <a:pt x="418" y="88"/>
                    </a:lnTo>
                    <a:lnTo>
                      <a:pt x="435" y="106"/>
                    </a:lnTo>
                    <a:lnTo>
                      <a:pt x="440" y="128"/>
                    </a:lnTo>
                    <a:lnTo>
                      <a:pt x="440" y="128"/>
                    </a:lnTo>
                    <a:lnTo>
                      <a:pt x="462" y="141"/>
                    </a:lnTo>
                    <a:lnTo>
                      <a:pt x="475" y="154"/>
                    </a:lnTo>
                    <a:lnTo>
                      <a:pt x="484" y="172"/>
                    </a:lnTo>
                    <a:lnTo>
                      <a:pt x="484" y="189"/>
                    </a:lnTo>
                    <a:lnTo>
                      <a:pt x="484" y="189"/>
                    </a:lnTo>
                    <a:lnTo>
                      <a:pt x="479" y="211"/>
                    </a:lnTo>
                    <a:lnTo>
                      <a:pt x="466" y="233"/>
                    </a:lnTo>
                    <a:lnTo>
                      <a:pt x="444" y="251"/>
                    </a:lnTo>
                    <a:lnTo>
                      <a:pt x="418" y="264"/>
                    </a:lnTo>
                    <a:lnTo>
                      <a:pt x="418" y="264"/>
                    </a:lnTo>
                    <a:lnTo>
                      <a:pt x="413" y="273"/>
                    </a:lnTo>
                    <a:lnTo>
                      <a:pt x="409" y="277"/>
                    </a:lnTo>
                    <a:lnTo>
                      <a:pt x="387" y="290"/>
                    </a:lnTo>
                    <a:lnTo>
                      <a:pt x="356" y="299"/>
                    </a:lnTo>
                    <a:lnTo>
                      <a:pt x="317" y="304"/>
                    </a:lnTo>
                    <a:lnTo>
                      <a:pt x="317" y="304"/>
                    </a:lnTo>
                    <a:lnTo>
                      <a:pt x="286" y="299"/>
                    </a:lnTo>
                    <a:lnTo>
                      <a:pt x="259" y="295"/>
                    </a:lnTo>
                    <a:lnTo>
                      <a:pt x="259" y="295"/>
                    </a:lnTo>
                    <a:lnTo>
                      <a:pt x="229" y="304"/>
                    </a:lnTo>
                    <a:lnTo>
                      <a:pt x="189" y="308"/>
                    </a:lnTo>
                    <a:lnTo>
                      <a:pt x="189" y="308"/>
                    </a:lnTo>
                    <a:lnTo>
                      <a:pt x="158" y="304"/>
                    </a:lnTo>
                    <a:lnTo>
                      <a:pt x="136" y="299"/>
                    </a:lnTo>
                    <a:lnTo>
                      <a:pt x="114" y="290"/>
                    </a:lnTo>
                    <a:lnTo>
                      <a:pt x="101" y="282"/>
                    </a:lnTo>
                    <a:lnTo>
                      <a:pt x="101" y="282"/>
                    </a:lnTo>
                    <a:lnTo>
                      <a:pt x="75" y="273"/>
                    </a:lnTo>
                    <a:lnTo>
                      <a:pt x="53" y="264"/>
                    </a:lnTo>
                    <a:lnTo>
                      <a:pt x="40" y="255"/>
                    </a:lnTo>
                    <a:lnTo>
                      <a:pt x="31" y="242"/>
                    </a:lnTo>
                    <a:lnTo>
                      <a:pt x="31" y="242"/>
                    </a:lnTo>
                    <a:lnTo>
                      <a:pt x="35" y="233"/>
                    </a:lnTo>
                    <a:lnTo>
                      <a:pt x="35" y="233"/>
                    </a:lnTo>
                    <a:lnTo>
                      <a:pt x="22" y="220"/>
                    </a:lnTo>
                    <a:lnTo>
                      <a:pt x="9" y="207"/>
                    </a:lnTo>
                    <a:lnTo>
                      <a:pt x="5" y="189"/>
                    </a:lnTo>
                    <a:lnTo>
                      <a:pt x="0" y="176"/>
                    </a:lnTo>
                    <a:lnTo>
                      <a:pt x="0" y="176"/>
                    </a:lnTo>
                    <a:close/>
                  </a:path>
                </a:pathLst>
              </a:custGeom>
              <a:solidFill>
                <a:srgbClr val="754C2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247" name="Freeform 74"/>
              <p:cNvSpPr>
                <a:spLocks/>
              </p:cNvSpPr>
              <p:nvPr/>
            </p:nvSpPr>
            <p:spPr bwMode="auto">
              <a:xfrm>
                <a:off x="7361329" y="4461279"/>
                <a:ext cx="691783" cy="446701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17" y="88"/>
                  </a:cxn>
                  <a:cxn ang="0">
                    <a:pos x="57" y="71"/>
                  </a:cxn>
                  <a:cxn ang="0">
                    <a:pos x="57" y="58"/>
                  </a:cxn>
                  <a:cxn ang="0">
                    <a:pos x="57" y="49"/>
                  </a:cxn>
                  <a:cxn ang="0">
                    <a:pos x="79" y="18"/>
                  </a:cxn>
                  <a:cxn ang="0">
                    <a:pos x="132" y="0"/>
                  </a:cxn>
                  <a:cxn ang="0">
                    <a:pos x="149" y="0"/>
                  </a:cxn>
                  <a:cxn ang="0">
                    <a:pos x="180" y="14"/>
                  </a:cxn>
                  <a:cxn ang="0">
                    <a:pos x="189" y="27"/>
                  </a:cxn>
                  <a:cxn ang="0">
                    <a:pos x="220" y="18"/>
                  </a:cxn>
                  <a:cxn ang="0">
                    <a:pos x="233" y="18"/>
                  </a:cxn>
                  <a:cxn ang="0">
                    <a:pos x="255" y="36"/>
                  </a:cxn>
                  <a:cxn ang="0">
                    <a:pos x="259" y="49"/>
                  </a:cxn>
                  <a:cxn ang="0">
                    <a:pos x="294" y="62"/>
                  </a:cxn>
                  <a:cxn ang="0">
                    <a:pos x="308" y="88"/>
                  </a:cxn>
                  <a:cxn ang="0">
                    <a:pos x="321" y="97"/>
                  </a:cxn>
                  <a:cxn ang="0">
                    <a:pos x="338" y="119"/>
                  </a:cxn>
                  <a:cxn ang="0">
                    <a:pos x="338" y="132"/>
                  </a:cxn>
                  <a:cxn ang="0">
                    <a:pos x="325" y="163"/>
                  </a:cxn>
                  <a:cxn ang="0">
                    <a:pos x="290" y="185"/>
                  </a:cxn>
                  <a:cxn ang="0">
                    <a:pos x="286" y="198"/>
                  </a:cxn>
                  <a:cxn ang="0">
                    <a:pos x="250" y="211"/>
                  </a:cxn>
                  <a:cxn ang="0">
                    <a:pos x="224" y="211"/>
                  </a:cxn>
                  <a:cxn ang="0">
                    <a:pos x="180" y="207"/>
                  </a:cxn>
                  <a:cxn ang="0">
                    <a:pos x="158" y="216"/>
                  </a:cxn>
                  <a:cxn ang="0">
                    <a:pos x="132" y="216"/>
                  </a:cxn>
                  <a:cxn ang="0">
                    <a:pos x="92" y="211"/>
                  </a:cxn>
                  <a:cxn ang="0">
                    <a:pos x="70" y="198"/>
                  </a:cxn>
                  <a:cxn ang="0">
                    <a:pos x="53" y="194"/>
                  </a:cxn>
                  <a:cxn ang="0">
                    <a:pos x="26" y="181"/>
                  </a:cxn>
                  <a:cxn ang="0">
                    <a:pos x="22" y="167"/>
                  </a:cxn>
                  <a:cxn ang="0">
                    <a:pos x="22" y="163"/>
                  </a:cxn>
                  <a:cxn ang="0">
                    <a:pos x="4" y="145"/>
                  </a:cxn>
                  <a:cxn ang="0">
                    <a:pos x="0" y="123"/>
                  </a:cxn>
                </a:cxnLst>
                <a:rect l="0" t="0" r="r" b="b"/>
                <a:pathLst>
                  <a:path w="338" h="216">
                    <a:moveTo>
                      <a:pt x="0" y="123"/>
                    </a:moveTo>
                    <a:lnTo>
                      <a:pt x="0" y="123"/>
                    </a:lnTo>
                    <a:lnTo>
                      <a:pt x="4" y="106"/>
                    </a:lnTo>
                    <a:lnTo>
                      <a:pt x="17" y="88"/>
                    </a:lnTo>
                    <a:lnTo>
                      <a:pt x="35" y="75"/>
                    </a:lnTo>
                    <a:lnTo>
                      <a:pt x="57" y="71"/>
                    </a:lnTo>
                    <a:lnTo>
                      <a:pt x="57" y="71"/>
                    </a:lnTo>
                    <a:lnTo>
                      <a:pt x="57" y="58"/>
                    </a:lnTo>
                    <a:lnTo>
                      <a:pt x="57" y="58"/>
                    </a:lnTo>
                    <a:lnTo>
                      <a:pt x="57" y="49"/>
                    </a:lnTo>
                    <a:lnTo>
                      <a:pt x="61" y="36"/>
                    </a:lnTo>
                    <a:lnTo>
                      <a:pt x="79" y="18"/>
                    </a:lnTo>
                    <a:lnTo>
                      <a:pt x="101" y="5"/>
                    </a:lnTo>
                    <a:lnTo>
                      <a:pt x="132" y="0"/>
                    </a:lnTo>
                    <a:lnTo>
                      <a:pt x="132" y="0"/>
                    </a:lnTo>
                    <a:lnTo>
                      <a:pt x="149" y="0"/>
                    </a:lnTo>
                    <a:lnTo>
                      <a:pt x="162" y="9"/>
                    </a:lnTo>
                    <a:lnTo>
                      <a:pt x="180" y="14"/>
                    </a:lnTo>
                    <a:lnTo>
                      <a:pt x="189" y="27"/>
                    </a:lnTo>
                    <a:lnTo>
                      <a:pt x="189" y="27"/>
                    </a:lnTo>
                    <a:lnTo>
                      <a:pt x="202" y="18"/>
                    </a:lnTo>
                    <a:lnTo>
                      <a:pt x="220" y="18"/>
                    </a:lnTo>
                    <a:lnTo>
                      <a:pt x="220" y="18"/>
                    </a:lnTo>
                    <a:lnTo>
                      <a:pt x="233" y="18"/>
                    </a:lnTo>
                    <a:lnTo>
                      <a:pt x="246" y="27"/>
                    </a:lnTo>
                    <a:lnTo>
                      <a:pt x="255" y="36"/>
                    </a:lnTo>
                    <a:lnTo>
                      <a:pt x="259" y="49"/>
                    </a:lnTo>
                    <a:lnTo>
                      <a:pt x="259" y="49"/>
                    </a:lnTo>
                    <a:lnTo>
                      <a:pt x="277" y="53"/>
                    </a:lnTo>
                    <a:lnTo>
                      <a:pt x="294" y="62"/>
                    </a:lnTo>
                    <a:lnTo>
                      <a:pt x="303" y="75"/>
                    </a:lnTo>
                    <a:lnTo>
                      <a:pt x="308" y="88"/>
                    </a:lnTo>
                    <a:lnTo>
                      <a:pt x="308" y="88"/>
                    </a:lnTo>
                    <a:lnTo>
                      <a:pt x="321" y="97"/>
                    </a:lnTo>
                    <a:lnTo>
                      <a:pt x="330" y="110"/>
                    </a:lnTo>
                    <a:lnTo>
                      <a:pt x="338" y="119"/>
                    </a:lnTo>
                    <a:lnTo>
                      <a:pt x="338" y="132"/>
                    </a:lnTo>
                    <a:lnTo>
                      <a:pt x="338" y="132"/>
                    </a:lnTo>
                    <a:lnTo>
                      <a:pt x="338" y="150"/>
                    </a:lnTo>
                    <a:lnTo>
                      <a:pt x="325" y="163"/>
                    </a:lnTo>
                    <a:lnTo>
                      <a:pt x="312" y="176"/>
                    </a:lnTo>
                    <a:lnTo>
                      <a:pt x="290" y="185"/>
                    </a:lnTo>
                    <a:lnTo>
                      <a:pt x="290" y="185"/>
                    </a:lnTo>
                    <a:lnTo>
                      <a:pt x="286" y="198"/>
                    </a:lnTo>
                    <a:lnTo>
                      <a:pt x="272" y="207"/>
                    </a:lnTo>
                    <a:lnTo>
                      <a:pt x="250" y="211"/>
                    </a:lnTo>
                    <a:lnTo>
                      <a:pt x="224" y="211"/>
                    </a:lnTo>
                    <a:lnTo>
                      <a:pt x="224" y="211"/>
                    </a:lnTo>
                    <a:lnTo>
                      <a:pt x="198" y="211"/>
                    </a:lnTo>
                    <a:lnTo>
                      <a:pt x="180" y="207"/>
                    </a:lnTo>
                    <a:lnTo>
                      <a:pt x="180" y="207"/>
                    </a:lnTo>
                    <a:lnTo>
                      <a:pt x="158" y="216"/>
                    </a:lnTo>
                    <a:lnTo>
                      <a:pt x="132" y="216"/>
                    </a:lnTo>
                    <a:lnTo>
                      <a:pt x="132" y="216"/>
                    </a:lnTo>
                    <a:lnTo>
                      <a:pt x="110" y="216"/>
                    </a:lnTo>
                    <a:lnTo>
                      <a:pt x="92" y="211"/>
                    </a:lnTo>
                    <a:lnTo>
                      <a:pt x="79" y="207"/>
                    </a:lnTo>
                    <a:lnTo>
                      <a:pt x="70" y="198"/>
                    </a:lnTo>
                    <a:lnTo>
                      <a:pt x="70" y="198"/>
                    </a:lnTo>
                    <a:lnTo>
                      <a:pt x="53" y="194"/>
                    </a:lnTo>
                    <a:lnTo>
                      <a:pt x="35" y="189"/>
                    </a:lnTo>
                    <a:lnTo>
                      <a:pt x="26" y="181"/>
                    </a:lnTo>
                    <a:lnTo>
                      <a:pt x="22" y="167"/>
                    </a:lnTo>
                    <a:lnTo>
                      <a:pt x="22" y="167"/>
                    </a:lnTo>
                    <a:lnTo>
                      <a:pt x="22" y="163"/>
                    </a:lnTo>
                    <a:lnTo>
                      <a:pt x="22" y="163"/>
                    </a:lnTo>
                    <a:lnTo>
                      <a:pt x="13" y="154"/>
                    </a:lnTo>
                    <a:lnTo>
                      <a:pt x="4" y="145"/>
                    </a:lnTo>
                    <a:lnTo>
                      <a:pt x="0" y="137"/>
                    </a:lnTo>
                    <a:lnTo>
                      <a:pt x="0" y="123"/>
                    </a:lnTo>
                    <a:lnTo>
                      <a:pt x="0" y="123"/>
                    </a:lnTo>
                    <a:close/>
                  </a:path>
                </a:pathLst>
              </a:custGeom>
              <a:solidFill>
                <a:srgbClr val="A97C5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248" name="Freeform 76"/>
              <p:cNvSpPr>
                <a:spLocks/>
              </p:cNvSpPr>
              <p:nvPr/>
            </p:nvSpPr>
            <p:spPr bwMode="auto">
              <a:xfrm>
                <a:off x="7361329" y="4972090"/>
                <a:ext cx="63448" cy="299869"/>
              </a:xfrm>
              <a:custGeom>
                <a:avLst/>
                <a:gdLst/>
                <a:ahLst/>
                <a:cxnLst>
                  <a:cxn ang="0">
                    <a:pos x="31" y="145"/>
                  </a:cxn>
                  <a:cxn ang="0">
                    <a:pos x="17" y="145"/>
                  </a:cxn>
                  <a:cxn ang="0">
                    <a:pos x="0" y="0"/>
                  </a:cxn>
                  <a:cxn ang="0">
                    <a:pos x="9" y="0"/>
                  </a:cxn>
                  <a:cxn ang="0">
                    <a:pos x="31" y="145"/>
                  </a:cxn>
                </a:cxnLst>
                <a:rect l="0" t="0" r="r" b="b"/>
                <a:pathLst>
                  <a:path w="31" h="145">
                    <a:moveTo>
                      <a:pt x="31" y="145"/>
                    </a:moveTo>
                    <a:lnTo>
                      <a:pt x="17" y="145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31" y="145"/>
                    </a:lnTo>
                    <a:close/>
                  </a:path>
                </a:pathLst>
              </a:custGeom>
              <a:solidFill>
                <a:srgbClr val="5A278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249" name="Freeform 77"/>
              <p:cNvSpPr>
                <a:spLocks/>
              </p:cNvSpPr>
              <p:nvPr/>
            </p:nvSpPr>
            <p:spPr bwMode="auto">
              <a:xfrm>
                <a:off x="7469804" y="4998974"/>
                <a:ext cx="53214" cy="281256"/>
              </a:xfrm>
              <a:custGeom>
                <a:avLst/>
                <a:gdLst/>
                <a:ahLst/>
                <a:cxnLst>
                  <a:cxn ang="0">
                    <a:pos x="26" y="136"/>
                  </a:cxn>
                  <a:cxn ang="0">
                    <a:pos x="17" y="132"/>
                  </a:cxn>
                  <a:cxn ang="0">
                    <a:pos x="0" y="0"/>
                  </a:cxn>
                  <a:cxn ang="0">
                    <a:pos x="13" y="0"/>
                  </a:cxn>
                  <a:cxn ang="0">
                    <a:pos x="26" y="136"/>
                  </a:cxn>
                </a:cxnLst>
                <a:rect l="0" t="0" r="r" b="b"/>
                <a:pathLst>
                  <a:path w="26" h="136">
                    <a:moveTo>
                      <a:pt x="26" y="136"/>
                    </a:moveTo>
                    <a:lnTo>
                      <a:pt x="17" y="132"/>
                    </a:lnTo>
                    <a:lnTo>
                      <a:pt x="0" y="0"/>
                    </a:lnTo>
                    <a:lnTo>
                      <a:pt x="13" y="0"/>
                    </a:lnTo>
                    <a:lnTo>
                      <a:pt x="26" y="136"/>
                    </a:lnTo>
                    <a:close/>
                  </a:path>
                </a:pathLst>
              </a:custGeom>
              <a:solidFill>
                <a:srgbClr val="5A278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grpSp>
            <p:nvGrpSpPr>
              <p:cNvPr id="1250" name="Group 564"/>
              <p:cNvGrpSpPr/>
              <p:nvPr/>
            </p:nvGrpSpPr>
            <p:grpSpPr>
              <a:xfrm rot="1104056">
                <a:off x="7453995" y="4426944"/>
                <a:ext cx="609601" cy="495300"/>
                <a:chOff x="4032250" y="2557463"/>
                <a:chExt cx="641351" cy="495300"/>
              </a:xfrm>
            </p:grpSpPr>
            <p:sp>
              <p:nvSpPr>
                <p:cNvPr id="1251" name="Freeform 231"/>
                <p:cNvSpPr>
                  <a:spLocks/>
                </p:cNvSpPr>
                <p:nvPr/>
              </p:nvSpPr>
              <p:spPr bwMode="auto">
                <a:xfrm>
                  <a:off x="4108450" y="2768600"/>
                  <a:ext cx="127000" cy="44450"/>
                </a:xfrm>
                <a:custGeom>
                  <a:avLst/>
                  <a:gdLst/>
                  <a:ahLst/>
                  <a:cxnLst>
                    <a:cxn ang="0">
                      <a:pos x="73" y="12"/>
                    </a:cxn>
                    <a:cxn ang="0">
                      <a:pos x="8" y="0"/>
                    </a:cxn>
                    <a:cxn ang="0">
                      <a:pos x="0" y="18"/>
                    </a:cxn>
                    <a:cxn ang="0">
                      <a:pos x="80" y="28"/>
                    </a:cxn>
                    <a:cxn ang="0">
                      <a:pos x="73" y="12"/>
                    </a:cxn>
                    <a:cxn ang="0">
                      <a:pos x="73" y="12"/>
                    </a:cxn>
                  </a:cxnLst>
                  <a:rect l="0" t="0" r="r" b="b"/>
                  <a:pathLst>
                    <a:path w="80" h="28">
                      <a:moveTo>
                        <a:pt x="73" y="12"/>
                      </a:moveTo>
                      <a:lnTo>
                        <a:pt x="8" y="0"/>
                      </a:lnTo>
                      <a:lnTo>
                        <a:pt x="0" y="18"/>
                      </a:lnTo>
                      <a:lnTo>
                        <a:pt x="80" y="28"/>
                      </a:lnTo>
                      <a:lnTo>
                        <a:pt x="73" y="12"/>
                      </a:lnTo>
                      <a:lnTo>
                        <a:pt x="73" y="12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252" name="Freeform 232"/>
                <p:cNvSpPr>
                  <a:spLocks/>
                </p:cNvSpPr>
                <p:nvPr/>
              </p:nvSpPr>
              <p:spPr bwMode="auto">
                <a:xfrm>
                  <a:off x="4310063" y="2557463"/>
                  <a:ext cx="92075" cy="98425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0" y="49"/>
                    </a:cxn>
                    <a:cxn ang="0">
                      <a:pos x="12" y="62"/>
                    </a:cxn>
                    <a:cxn ang="0">
                      <a:pos x="58" y="7"/>
                    </a:cxn>
                    <a:cxn ang="0">
                      <a:pos x="46" y="0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58" h="62">
                      <a:moveTo>
                        <a:pt x="46" y="0"/>
                      </a:moveTo>
                      <a:lnTo>
                        <a:pt x="0" y="49"/>
                      </a:lnTo>
                      <a:lnTo>
                        <a:pt x="12" y="62"/>
                      </a:lnTo>
                      <a:lnTo>
                        <a:pt x="58" y="7"/>
                      </a:lnTo>
                      <a:lnTo>
                        <a:pt x="46" y="0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CC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253" name="Freeform 233"/>
                <p:cNvSpPr>
                  <a:spLocks/>
                </p:cNvSpPr>
                <p:nvPr/>
              </p:nvSpPr>
              <p:spPr bwMode="auto">
                <a:xfrm>
                  <a:off x="4359275" y="2816225"/>
                  <a:ext cx="141288" cy="61913"/>
                </a:xfrm>
                <a:custGeom>
                  <a:avLst/>
                  <a:gdLst/>
                  <a:ahLst/>
                  <a:cxnLst>
                    <a:cxn ang="0">
                      <a:pos x="84" y="16"/>
                    </a:cxn>
                    <a:cxn ang="0">
                      <a:pos x="0" y="0"/>
                    </a:cxn>
                    <a:cxn ang="0">
                      <a:pos x="0" y="30"/>
                    </a:cxn>
                    <a:cxn ang="0">
                      <a:pos x="89" y="39"/>
                    </a:cxn>
                    <a:cxn ang="0">
                      <a:pos x="84" y="16"/>
                    </a:cxn>
                    <a:cxn ang="0">
                      <a:pos x="84" y="16"/>
                    </a:cxn>
                  </a:cxnLst>
                  <a:rect l="0" t="0" r="r" b="b"/>
                  <a:pathLst>
                    <a:path w="89" h="39">
                      <a:moveTo>
                        <a:pt x="84" y="16"/>
                      </a:moveTo>
                      <a:lnTo>
                        <a:pt x="0" y="0"/>
                      </a:lnTo>
                      <a:lnTo>
                        <a:pt x="0" y="30"/>
                      </a:lnTo>
                      <a:lnTo>
                        <a:pt x="89" y="39"/>
                      </a:lnTo>
                      <a:lnTo>
                        <a:pt x="84" y="16"/>
                      </a:lnTo>
                      <a:lnTo>
                        <a:pt x="84" y="16"/>
                      </a:lnTo>
                      <a:close/>
                    </a:path>
                  </a:pathLst>
                </a:custGeom>
                <a:solidFill>
                  <a:srgbClr val="29FFB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254" name="Freeform 234"/>
                <p:cNvSpPr>
                  <a:spLocks/>
                </p:cNvSpPr>
                <p:nvPr/>
              </p:nvSpPr>
              <p:spPr bwMode="auto">
                <a:xfrm>
                  <a:off x="4032250" y="2974975"/>
                  <a:ext cx="125413" cy="77788"/>
                </a:xfrm>
                <a:custGeom>
                  <a:avLst/>
                  <a:gdLst/>
                  <a:ahLst/>
                  <a:cxnLst>
                    <a:cxn ang="0">
                      <a:pos x="79" y="16"/>
                    </a:cxn>
                    <a:cxn ang="0">
                      <a:pos x="18" y="49"/>
                    </a:cxn>
                    <a:cxn ang="0">
                      <a:pos x="0" y="26"/>
                    </a:cxn>
                    <a:cxn ang="0">
                      <a:pos x="68" y="0"/>
                    </a:cxn>
                    <a:cxn ang="0">
                      <a:pos x="79" y="16"/>
                    </a:cxn>
                    <a:cxn ang="0">
                      <a:pos x="79" y="16"/>
                    </a:cxn>
                  </a:cxnLst>
                  <a:rect l="0" t="0" r="r" b="b"/>
                  <a:pathLst>
                    <a:path w="79" h="49">
                      <a:moveTo>
                        <a:pt x="79" y="16"/>
                      </a:moveTo>
                      <a:lnTo>
                        <a:pt x="18" y="49"/>
                      </a:lnTo>
                      <a:lnTo>
                        <a:pt x="0" y="26"/>
                      </a:lnTo>
                      <a:lnTo>
                        <a:pt x="68" y="0"/>
                      </a:lnTo>
                      <a:lnTo>
                        <a:pt x="79" y="16"/>
                      </a:lnTo>
                      <a:lnTo>
                        <a:pt x="79" y="16"/>
                      </a:lnTo>
                      <a:close/>
                    </a:path>
                  </a:pathLst>
                </a:custGeom>
                <a:solidFill>
                  <a:srgbClr val="A6B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255" name="Freeform 235"/>
                <p:cNvSpPr>
                  <a:spLocks/>
                </p:cNvSpPr>
                <p:nvPr/>
              </p:nvSpPr>
              <p:spPr bwMode="auto">
                <a:xfrm>
                  <a:off x="4408488" y="2641600"/>
                  <a:ext cx="127000" cy="95250"/>
                </a:xfrm>
                <a:custGeom>
                  <a:avLst/>
                  <a:gdLst/>
                  <a:ahLst/>
                  <a:cxnLst>
                    <a:cxn ang="0">
                      <a:pos x="80" y="23"/>
                    </a:cxn>
                    <a:cxn ang="0">
                      <a:pos x="12" y="60"/>
                    </a:cxn>
                    <a:cxn ang="0">
                      <a:pos x="0" y="44"/>
                    </a:cxn>
                    <a:cxn ang="0">
                      <a:pos x="71" y="0"/>
                    </a:cxn>
                    <a:cxn ang="0">
                      <a:pos x="80" y="23"/>
                    </a:cxn>
                    <a:cxn ang="0">
                      <a:pos x="80" y="23"/>
                    </a:cxn>
                  </a:cxnLst>
                  <a:rect l="0" t="0" r="r" b="b"/>
                  <a:pathLst>
                    <a:path w="80" h="60">
                      <a:moveTo>
                        <a:pt x="80" y="23"/>
                      </a:moveTo>
                      <a:lnTo>
                        <a:pt x="12" y="60"/>
                      </a:lnTo>
                      <a:lnTo>
                        <a:pt x="0" y="44"/>
                      </a:lnTo>
                      <a:lnTo>
                        <a:pt x="71" y="0"/>
                      </a:lnTo>
                      <a:lnTo>
                        <a:pt x="80" y="23"/>
                      </a:lnTo>
                      <a:lnTo>
                        <a:pt x="80" y="23"/>
                      </a:lnTo>
                      <a:close/>
                    </a:path>
                  </a:pathLst>
                </a:custGeom>
                <a:solidFill>
                  <a:srgbClr val="FF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256" name="Freeform 236"/>
                <p:cNvSpPr>
                  <a:spLocks/>
                </p:cNvSpPr>
                <p:nvPr/>
              </p:nvSpPr>
              <p:spPr bwMode="auto">
                <a:xfrm>
                  <a:off x="4241800" y="2913063"/>
                  <a:ext cx="90488" cy="41275"/>
                </a:xfrm>
                <a:custGeom>
                  <a:avLst/>
                  <a:gdLst/>
                  <a:ahLst/>
                  <a:cxnLst>
                    <a:cxn ang="0">
                      <a:pos x="55" y="26"/>
                    </a:cxn>
                    <a:cxn ang="0">
                      <a:pos x="0" y="17"/>
                    </a:cxn>
                    <a:cxn ang="0">
                      <a:pos x="9" y="0"/>
                    </a:cxn>
                    <a:cxn ang="0">
                      <a:pos x="57" y="1"/>
                    </a:cxn>
                    <a:cxn ang="0">
                      <a:pos x="55" y="26"/>
                    </a:cxn>
                    <a:cxn ang="0">
                      <a:pos x="55" y="26"/>
                    </a:cxn>
                  </a:cxnLst>
                  <a:rect l="0" t="0" r="r" b="b"/>
                  <a:pathLst>
                    <a:path w="57" h="26">
                      <a:moveTo>
                        <a:pt x="55" y="26"/>
                      </a:moveTo>
                      <a:lnTo>
                        <a:pt x="0" y="17"/>
                      </a:lnTo>
                      <a:lnTo>
                        <a:pt x="9" y="0"/>
                      </a:lnTo>
                      <a:lnTo>
                        <a:pt x="57" y="1"/>
                      </a:lnTo>
                      <a:lnTo>
                        <a:pt x="55" y="26"/>
                      </a:lnTo>
                      <a:lnTo>
                        <a:pt x="55" y="26"/>
                      </a:lnTo>
                      <a:close/>
                    </a:path>
                  </a:pathLst>
                </a:custGeom>
                <a:solidFill>
                  <a:srgbClr val="CC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257" name="Freeform 237"/>
                <p:cNvSpPr>
                  <a:spLocks/>
                </p:cNvSpPr>
                <p:nvPr/>
              </p:nvSpPr>
              <p:spPr bwMode="auto">
                <a:xfrm>
                  <a:off x="4038600" y="2641600"/>
                  <a:ext cx="42863" cy="98425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0" y="62"/>
                    </a:cxn>
                    <a:cxn ang="0">
                      <a:pos x="25" y="60"/>
                    </a:cxn>
                    <a:cxn ang="0">
                      <a:pos x="27" y="0"/>
                    </a:cxn>
                    <a:cxn ang="0">
                      <a:pos x="7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27" h="62">
                      <a:moveTo>
                        <a:pt x="7" y="0"/>
                      </a:moveTo>
                      <a:lnTo>
                        <a:pt x="0" y="62"/>
                      </a:lnTo>
                      <a:lnTo>
                        <a:pt x="25" y="60"/>
                      </a:lnTo>
                      <a:lnTo>
                        <a:pt x="27" y="0"/>
                      </a:lnTo>
                      <a:lnTo>
                        <a:pt x="7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F805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258" name="Freeform 238"/>
                <p:cNvSpPr>
                  <a:spLocks/>
                </p:cNvSpPr>
                <p:nvPr/>
              </p:nvSpPr>
              <p:spPr bwMode="auto">
                <a:xfrm>
                  <a:off x="4548188" y="2608263"/>
                  <a:ext cx="125413" cy="160338"/>
                </a:xfrm>
                <a:custGeom>
                  <a:avLst/>
                  <a:gdLst/>
                  <a:ahLst/>
                  <a:cxnLst>
                    <a:cxn ang="0">
                      <a:pos x="79" y="14"/>
                    </a:cxn>
                    <a:cxn ang="0">
                      <a:pos x="13" y="101"/>
                    </a:cxn>
                    <a:cxn ang="0">
                      <a:pos x="0" y="83"/>
                    </a:cxn>
                    <a:cxn ang="0">
                      <a:pos x="59" y="0"/>
                    </a:cxn>
                    <a:cxn ang="0">
                      <a:pos x="79" y="14"/>
                    </a:cxn>
                    <a:cxn ang="0">
                      <a:pos x="79" y="14"/>
                    </a:cxn>
                  </a:cxnLst>
                  <a:rect l="0" t="0" r="r" b="b"/>
                  <a:pathLst>
                    <a:path w="79" h="101">
                      <a:moveTo>
                        <a:pt x="79" y="14"/>
                      </a:moveTo>
                      <a:lnTo>
                        <a:pt x="13" y="101"/>
                      </a:lnTo>
                      <a:lnTo>
                        <a:pt x="0" y="83"/>
                      </a:lnTo>
                      <a:lnTo>
                        <a:pt x="59" y="0"/>
                      </a:lnTo>
                      <a:lnTo>
                        <a:pt x="79" y="14"/>
                      </a:lnTo>
                      <a:lnTo>
                        <a:pt x="79" y="14"/>
                      </a:lnTo>
                      <a:close/>
                    </a:path>
                  </a:pathLst>
                </a:custGeom>
                <a:solidFill>
                  <a:srgbClr val="A18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259" name="Freeform 239"/>
                <p:cNvSpPr>
                  <a:spLocks/>
                </p:cNvSpPr>
                <p:nvPr/>
              </p:nvSpPr>
              <p:spPr bwMode="auto">
                <a:xfrm>
                  <a:off x="4049713" y="2841625"/>
                  <a:ext cx="119063" cy="73025"/>
                </a:xfrm>
                <a:custGeom>
                  <a:avLst/>
                  <a:gdLst/>
                  <a:ahLst/>
                  <a:cxnLst>
                    <a:cxn ang="0">
                      <a:pos x="66" y="0"/>
                    </a:cxn>
                    <a:cxn ang="0">
                      <a:pos x="0" y="37"/>
                    </a:cxn>
                    <a:cxn ang="0">
                      <a:pos x="7" y="46"/>
                    </a:cxn>
                    <a:cxn ang="0">
                      <a:pos x="75" y="23"/>
                    </a:cxn>
                    <a:cxn ang="0">
                      <a:pos x="66" y="0"/>
                    </a:cxn>
                    <a:cxn ang="0">
                      <a:pos x="66" y="0"/>
                    </a:cxn>
                  </a:cxnLst>
                  <a:rect l="0" t="0" r="r" b="b"/>
                  <a:pathLst>
                    <a:path w="75" h="46">
                      <a:moveTo>
                        <a:pt x="66" y="0"/>
                      </a:moveTo>
                      <a:lnTo>
                        <a:pt x="0" y="37"/>
                      </a:lnTo>
                      <a:lnTo>
                        <a:pt x="7" y="46"/>
                      </a:lnTo>
                      <a:lnTo>
                        <a:pt x="75" y="23"/>
                      </a:lnTo>
                      <a:lnTo>
                        <a:pt x="66" y="0"/>
                      </a:lnTo>
                      <a:lnTo>
                        <a:pt x="66" y="0"/>
                      </a:lnTo>
                      <a:close/>
                    </a:path>
                  </a:pathLst>
                </a:custGeom>
                <a:solidFill>
                  <a:srgbClr val="C275C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260" name="Freeform 240"/>
                <p:cNvSpPr>
                  <a:spLocks/>
                </p:cNvSpPr>
                <p:nvPr/>
              </p:nvSpPr>
              <p:spPr bwMode="auto">
                <a:xfrm>
                  <a:off x="4187825" y="2689225"/>
                  <a:ext cx="152400" cy="53975"/>
                </a:xfrm>
                <a:custGeom>
                  <a:avLst/>
                  <a:gdLst/>
                  <a:ahLst/>
                  <a:cxnLst>
                    <a:cxn ang="0">
                      <a:pos x="89" y="0"/>
                    </a:cxn>
                    <a:cxn ang="0">
                      <a:pos x="0" y="9"/>
                    </a:cxn>
                    <a:cxn ang="0">
                      <a:pos x="16" y="32"/>
                    </a:cxn>
                    <a:cxn ang="0">
                      <a:pos x="96" y="34"/>
                    </a:cxn>
                    <a:cxn ang="0">
                      <a:pos x="89" y="0"/>
                    </a:cxn>
                    <a:cxn ang="0">
                      <a:pos x="89" y="0"/>
                    </a:cxn>
                  </a:cxnLst>
                  <a:rect l="0" t="0" r="r" b="b"/>
                  <a:pathLst>
                    <a:path w="96" h="34">
                      <a:moveTo>
                        <a:pt x="89" y="0"/>
                      </a:moveTo>
                      <a:lnTo>
                        <a:pt x="0" y="9"/>
                      </a:lnTo>
                      <a:lnTo>
                        <a:pt x="16" y="32"/>
                      </a:lnTo>
                      <a:lnTo>
                        <a:pt x="96" y="34"/>
                      </a:lnTo>
                      <a:lnTo>
                        <a:pt x="89" y="0"/>
                      </a:lnTo>
                      <a:lnTo>
                        <a:pt x="89" y="0"/>
                      </a:lnTo>
                      <a:close/>
                    </a:path>
                  </a:pathLst>
                </a:custGeom>
                <a:solidFill>
                  <a:srgbClr val="8299E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</p:grpSp>
        </p:grpSp>
        <p:grpSp>
          <p:nvGrpSpPr>
            <p:cNvPr id="913" name="Group 666"/>
            <p:cNvGrpSpPr/>
            <p:nvPr/>
          </p:nvGrpSpPr>
          <p:grpSpPr>
            <a:xfrm rot="21204068">
              <a:off x="61411" y="1842083"/>
              <a:ext cx="603550" cy="620553"/>
              <a:chOff x="838200" y="2286000"/>
              <a:chExt cx="942975" cy="938212"/>
            </a:xfrm>
          </p:grpSpPr>
          <p:sp>
            <p:nvSpPr>
              <p:cNvPr id="1229" name="Freeform 28"/>
              <p:cNvSpPr>
                <a:spLocks/>
              </p:cNvSpPr>
              <p:nvPr/>
            </p:nvSpPr>
            <p:spPr bwMode="auto">
              <a:xfrm>
                <a:off x="942975" y="2732087"/>
                <a:ext cx="682625" cy="492125"/>
              </a:xfrm>
              <a:custGeom>
                <a:avLst/>
                <a:gdLst/>
                <a:ahLst/>
                <a:cxnLst>
                  <a:cxn ang="0">
                    <a:pos x="51" y="278"/>
                  </a:cxn>
                  <a:cxn ang="0">
                    <a:pos x="51" y="278"/>
                  </a:cxn>
                  <a:cxn ang="0">
                    <a:pos x="60" y="284"/>
                  </a:cxn>
                  <a:cxn ang="0">
                    <a:pos x="95" y="294"/>
                  </a:cxn>
                  <a:cxn ang="0">
                    <a:pos x="149" y="303"/>
                  </a:cxn>
                  <a:cxn ang="0">
                    <a:pos x="180" y="307"/>
                  </a:cxn>
                  <a:cxn ang="0">
                    <a:pos x="218" y="310"/>
                  </a:cxn>
                  <a:cxn ang="0">
                    <a:pos x="218" y="310"/>
                  </a:cxn>
                  <a:cxn ang="0">
                    <a:pos x="256" y="307"/>
                  </a:cxn>
                  <a:cxn ang="0">
                    <a:pos x="291" y="303"/>
                  </a:cxn>
                  <a:cxn ang="0">
                    <a:pos x="319" y="297"/>
                  </a:cxn>
                  <a:cxn ang="0">
                    <a:pos x="342" y="291"/>
                  </a:cxn>
                  <a:cxn ang="0">
                    <a:pos x="373" y="281"/>
                  </a:cxn>
                  <a:cxn ang="0">
                    <a:pos x="386" y="275"/>
                  </a:cxn>
                  <a:cxn ang="0">
                    <a:pos x="430" y="0"/>
                  </a:cxn>
                  <a:cxn ang="0">
                    <a:pos x="0" y="0"/>
                  </a:cxn>
                  <a:cxn ang="0">
                    <a:pos x="51" y="278"/>
                  </a:cxn>
                </a:cxnLst>
                <a:rect l="0" t="0" r="r" b="b"/>
                <a:pathLst>
                  <a:path w="430" h="310">
                    <a:moveTo>
                      <a:pt x="51" y="278"/>
                    </a:moveTo>
                    <a:lnTo>
                      <a:pt x="51" y="278"/>
                    </a:lnTo>
                    <a:lnTo>
                      <a:pt x="60" y="284"/>
                    </a:lnTo>
                    <a:lnTo>
                      <a:pt x="95" y="294"/>
                    </a:lnTo>
                    <a:lnTo>
                      <a:pt x="149" y="303"/>
                    </a:lnTo>
                    <a:lnTo>
                      <a:pt x="180" y="307"/>
                    </a:lnTo>
                    <a:lnTo>
                      <a:pt x="218" y="310"/>
                    </a:lnTo>
                    <a:lnTo>
                      <a:pt x="218" y="310"/>
                    </a:lnTo>
                    <a:lnTo>
                      <a:pt x="256" y="307"/>
                    </a:lnTo>
                    <a:lnTo>
                      <a:pt x="291" y="303"/>
                    </a:lnTo>
                    <a:lnTo>
                      <a:pt x="319" y="297"/>
                    </a:lnTo>
                    <a:lnTo>
                      <a:pt x="342" y="291"/>
                    </a:lnTo>
                    <a:lnTo>
                      <a:pt x="373" y="281"/>
                    </a:lnTo>
                    <a:lnTo>
                      <a:pt x="386" y="275"/>
                    </a:lnTo>
                    <a:lnTo>
                      <a:pt x="430" y="0"/>
                    </a:lnTo>
                    <a:lnTo>
                      <a:pt x="0" y="0"/>
                    </a:lnTo>
                    <a:lnTo>
                      <a:pt x="51" y="278"/>
                    </a:lnTo>
                    <a:close/>
                  </a:path>
                </a:pathLst>
              </a:custGeom>
              <a:solidFill>
                <a:srgbClr val="409747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230" name="Freeform 29"/>
              <p:cNvSpPr>
                <a:spLocks/>
              </p:cNvSpPr>
              <p:nvPr/>
            </p:nvSpPr>
            <p:spPr bwMode="auto">
              <a:xfrm>
                <a:off x="838200" y="2286000"/>
                <a:ext cx="942975" cy="601663"/>
              </a:xfrm>
              <a:custGeom>
                <a:avLst/>
                <a:gdLst/>
                <a:ahLst/>
                <a:cxnLst>
                  <a:cxn ang="0">
                    <a:pos x="0" y="215"/>
                  </a:cxn>
                  <a:cxn ang="0">
                    <a:pos x="6" y="180"/>
                  </a:cxn>
                  <a:cxn ang="0">
                    <a:pos x="28" y="152"/>
                  </a:cxn>
                  <a:cxn ang="0">
                    <a:pos x="60" y="133"/>
                  </a:cxn>
                  <a:cxn ang="0">
                    <a:pos x="104" y="120"/>
                  </a:cxn>
                  <a:cxn ang="0">
                    <a:pos x="101" y="104"/>
                  </a:cxn>
                  <a:cxn ang="0">
                    <a:pos x="104" y="82"/>
                  </a:cxn>
                  <a:cxn ang="0">
                    <a:pos x="123" y="44"/>
                  </a:cxn>
                  <a:cxn ang="0">
                    <a:pos x="158" y="19"/>
                  </a:cxn>
                  <a:cxn ang="0">
                    <a:pos x="202" y="3"/>
                  </a:cxn>
                  <a:cxn ang="0">
                    <a:pos x="228" y="0"/>
                  </a:cxn>
                  <a:cxn ang="0">
                    <a:pos x="288" y="12"/>
                  </a:cxn>
                  <a:cxn ang="0">
                    <a:pos x="332" y="44"/>
                  </a:cxn>
                  <a:cxn ang="0">
                    <a:pos x="341" y="38"/>
                  </a:cxn>
                  <a:cxn ang="0">
                    <a:pos x="367" y="31"/>
                  </a:cxn>
                  <a:cxn ang="0">
                    <a:pos x="382" y="28"/>
                  </a:cxn>
                  <a:cxn ang="0">
                    <a:pos x="408" y="35"/>
                  </a:cxn>
                  <a:cxn ang="0">
                    <a:pos x="433" y="44"/>
                  </a:cxn>
                  <a:cxn ang="0">
                    <a:pos x="449" y="60"/>
                  </a:cxn>
                  <a:cxn ang="0">
                    <a:pos x="455" y="82"/>
                  </a:cxn>
                  <a:cxn ang="0">
                    <a:pos x="487" y="95"/>
                  </a:cxn>
                  <a:cxn ang="0">
                    <a:pos x="515" y="110"/>
                  </a:cxn>
                  <a:cxn ang="0">
                    <a:pos x="531" y="129"/>
                  </a:cxn>
                  <a:cxn ang="0">
                    <a:pos x="540" y="155"/>
                  </a:cxn>
                  <a:cxn ang="0">
                    <a:pos x="562" y="170"/>
                  </a:cxn>
                  <a:cxn ang="0">
                    <a:pos x="591" y="212"/>
                  </a:cxn>
                  <a:cxn ang="0">
                    <a:pos x="594" y="234"/>
                  </a:cxn>
                  <a:cxn ang="0">
                    <a:pos x="588" y="259"/>
                  </a:cxn>
                  <a:cxn ang="0">
                    <a:pos x="572" y="284"/>
                  </a:cxn>
                  <a:cxn ang="0">
                    <a:pos x="543" y="306"/>
                  </a:cxn>
                  <a:cxn ang="0">
                    <a:pos x="509" y="325"/>
                  </a:cxn>
                  <a:cxn ang="0">
                    <a:pos x="499" y="344"/>
                  </a:cxn>
                  <a:cxn ang="0">
                    <a:pos x="474" y="357"/>
                  </a:cxn>
                  <a:cxn ang="0">
                    <a:pos x="436" y="366"/>
                  </a:cxn>
                  <a:cxn ang="0">
                    <a:pos x="389" y="370"/>
                  </a:cxn>
                  <a:cxn ang="0">
                    <a:pos x="316" y="360"/>
                  </a:cxn>
                  <a:cxn ang="0">
                    <a:pos x="297" y="366"/>
                  </a:cxn>
                  <a:cxn ang="0">
                    <a:pos x="256" y="376"/>
                  </a:cxn>
                  <a:cxn ang="0">
                    <a:pos x="231" y="379"/>
                  </a:cxn>
                  <a:cxn ang="0">
                    <a:pos x="164" y="370"/>
                  </a:cxn>
                  <a:cxn ang="0">
                    <a:pos x="133" y="351"/>
                  </a:cxn>
                  <a:cxn ang="0">
                    <a:pos x="123" y="344"/>
                  </a:cxn>
                  <a:cxn ang="0">
                    <a:pos x="63" y="325"/>
                  </a:cxn>
                  <a:cxn ang="0">
                    <a:pos x="44" y="313"/>
                  </a:cxn>
                  <a:cxn ang="0">
                    <a:pos x="38" y="297"/>
                  </a:cxn>
                  <a:cxn ang="0">
                    <a:pos x="41" y="287"/>
                  </a:cxn>
                  <a:cxn ang="0">
                    <a:pos x="22" y="272"/>
                  </a:cxn>
                  <a:cxn ang="0">
                    <a:pos x="3" y="234"/>
                  </a:cxn>
                  <a:cxn ang="0">
                    <a:pos x="0" y="215"/>
                  </a:cxn>
                </a:cxnLst>
                <a:rect l="0" t="0" r="r" b="b"/>
                <a:pathLst>
                  <a:path w="594" h="379">
                    <a:moveTo>
                      <a:pt x="0" y="215"/>
                    </a:moveTo>
                    <a:lnTo>
                      <a:pt x="0" y="215"/>
                    </a:lnTo>
                    <a:lnTo>
                      <a:pt x="0" y="199"/>
                    </a:lnTo>
                    <a:lnTo>
                      <a:pt x="6" y="180"/>
                    </a:lnTo>
                    <a:lnTo>
                      <a:pt x="16" y="167"/>
                    </a:lnTo>
                    <a:lnTo>
                      <a:pt x="28" y="152"/>
                    </a:lnTo>
                    <a:lnTo>
                      <a:pt x="44" y="142"/>
                    </a:lnTo>
                    <a:lnTo>
                      <a:pt x="60" y="133"/>
                    </a:lnTo>
                    <a:lnTo>
                      <a:pt x="82" y="123"/>
                    </a:lnTo>
                    <a:lnTo>
                      <a:pt x="104" y="120"/>
                    </a:lnTo>
                    <a:lnTo>
                      <a:pt x="104" y="120"/>
                    </a:lnTo>
                    <a:lnTo>
                      <a:pt x="101" y="104"/>
                    </a:lnTo>
                    <a:lnTo>
                      <a:pt x="101" y="104"/>
                    </a:lnTo>
                    <a:lnTo>
                      <a:pt x="104" y="82"/>
                    </a:lnTo>
                    <a:lnTo>
                      <a:pt x="111" y="63"/>
                    </a:lnTo>
                    <a:lnTo>
                      <a:pt x="123" y="44"/>
                    </a:lnTo>
                    <a:lnTo>
                      <a:pt x="139" y="31"/>
                    </a:lnTo>
                    <a:lnTo>
                      <a:pt x="158" y="19"/>
                    </a:lnTo>
                    <a:lnTo>
                      <a:pt x="177" y="9"/>
                    </a:lnTo>
                    <a:lnTo>
                      <a:pt x="202" y="3"/>
                    </a:lnTo>
                    <a:lnTo>
                      <a:pt x="228" y="0"/>
                    </a:lnTo>
                    <a:lnTo>
                      <a:pt x="228" y="0"/>
                    </a:lnTo>
                    <a:lnTo>
                      <a:pt x="259" y="3"/>
                    </a:lnTo>
                    <a:lnTo>
                      <a:pt x="288" y="12"/>
                    </a:lnTo>
                    <a:lnTo>
                      <a:pt x="313" y="25"/>
                    </a:lnTo>
                    <a:lnTo>
                      <a:pt x="332" y="44"/>
                    </a:lnTo>
                    <a:lnTo>
                      <a:pt x="332" y="44"/>
                    </a:lnTo>
                    <a:lnTo>
                      <a:pt x="341" y="38"/>
                    </a:lnTo>
                    <a:lnTo>
                      <a:pt x="354" y="35"/>
                    </a:lnTo>
                    <a:lnTo>
                      <a:pt x="367" y="31"/>
                    </a:lnTo>
                    <a:lnTo>
                      <a:pt x="382" y="28"/>
                    </a:lnTo>
                    <a:lnTo>
                      <a:pt x="382" y="28"/>
                    </a:lnTo>
                    <a:lnTo>
                      <a:pt x="395" y="31"/>
                    </a:lnTo>
                    <a:lnTo>
                      <a:pt x="408" y="35"/>
                    </a:lnTo>
                    <a:lnTo>
                      <a:pt x="420" y="38"/>
                    </a:lnTo>
                    <a:lnTo>
                      <a:pt x="433" y="44"/>
                    </a:lnTo>
                    <a:lnTo>
                      <a:pt x="439" y="54"/>
                    </a:lnTo>
                    <a:lnTo>
                      <a:pt x="449" y="60"/>
                    </a:lnTo>
                    <a:lnTo>
                      <a:pt x="452" y="73"/>
                    </a:lnTo>
                    <a:lnTo>
                      <a:pt x="455" y="82"/>
                    </a:lnTo>
                    <a:lnTo>
                      <a:pt x="455" y="82"/>
                    </a:lnTo>
                    <a:lnTo>
                      <a:pt x="487" y="95"/>
                    </a:lnTo>
                    <a:lnTo>
                      <a:pt x="502" y="101"/>
                    </a:lnTo>
                    <a:lnTo>
                      <a:pt x="515" y="110"/>
                    </a:lnTo>
                    <a:lnTo>
                      <a:pt x="524" y="120"/>
                    </a:lnTo>
                    <a:lnTo>
                      <a:pt x="531" y="129"/>
                    </a:lnTo>
                    <a:lnTo>
                      <a:pt x="537" y="142"/>
                    </a:lnTo>
                    <a:lnTo>
                      <a:pt x="540" y="155"/>
                    </a:lnTo>
                    <a:lnTo>
                      <a:pt x="540" y="155"/>
                    </a:lnTo>
                    <a:lnTo>
                      <a:pt x="562" y="170"/>
                    </a:lnTo>
                    <a:lnTo>
                      <a:pt x="578" y="189"/>
                    </a:lnTo>
                    <a:lnTo>
                      <a:pt x="591" y="212"/>
                    </a:lnTo>
                    <a:lnTo>
                      <a:pt x="594" y="234"/>
                    </a:lnTo>
                    <a:lnTo>
                      <a:pt x="594" y="234"/>
                    </a:lnTo>
                    <a:lnTo>
                      <a:pt x="591" y="246"/>
                    </a:lnTo>
                    <a:lnTo>
                      <a:pt x="588" y="259"/>
                    </a:lnTo>
                    <a:lnTo>
                      <a:pt x="581" y="272"/>
                    </a:lnTo>
                    <a:lnTo>
                      <a:pt x="572" y="284"/>
                    </a:lnTo>
                    <a:lnTo>
                      <a:pt x="559" y="297"/>
                    </a:lnTo>
                    <a:lnTo>
                      <a:pt x="543" y="306"/>
                    </a:lnTo>
                    <a:lnTo>
                      <a:pt x="509" y="325"/>
                    </a:lnTo>
                    <a:lnTo>
                      <a:pt x="509" y="325"/>
                    </a:lnTo>
                    <a:lnTo>
                      <a:pt x="506" y="335"/>
                    </a:lnTo>
                    <a:lnTo>
                      <a:pt x="499" y="344"/>
                    </a:lnTo>
                    <a:lnTo>
                      <a:pt x="487" y="351"/>
                    </a:lnTo>
                    <a:lnTo>
                      <a:pt x="474" y="357"/>
                    </a:lnTo>
                    <a:lnTo>
                      <a:pt x="455" y="363"/>
                    </a:lnTo>
                    <a:lnTo>
                      <a:pt x="436" y="366"/>
                    </a:lnTo>
                    <a:lnTo>
                      <a:pt x="389" y="370"/>
                    </a:lnTo>
                    <a:lnTo>
                      <a:pt x="389" y="370"/>
                    </a:lnTo>
                    <a:lnTo>
                      <a:pt x="351" y="370"/>
                    </a:lnTo>
                    <a:lnTo>
                      <a:pt x="316" y="360"/>
                    </a:lnTo>
                    <a:lnTo>
                      <a:pt x="316" y="360"/>
                    </a:lnTo>
                    <a:lnTo>
                      <a:pt x="297" y="366"/>
                    </a:lnTo>
                    <a:lnTo>
                      <a:pt x="278" y="373"/>
                    </a:lnTo>
                    <a:lnTo>
                      <a:pt x="256" y="376"/>
                    </a:lnTo>
                    <a:lnTo>
                      <a:pt x="231" y="379"/>
                    </a:lnTo>
                    <a:lnTo>
                      <a:pt x="231" y="379"/>
                    </a:lnTo>
                    <a:lnTo>
                      <a:pt x="196" y="376"/>
                    </a:lnTo>
                    <a:lnTo>
                      <a:pt x="164" y="370"/>
                    </a:lnTo>
                    <a:lnTo>
                      <a:pt x="142" y="357"/>
                    </a:lnTo>
                    <a:lnTo>
                      <a:pt x="133" y="351"/>
                    </a:lnTo>
                    <a:lnTo>
                      <a:pt x="123" y="344"/>
                    </a:lnTo>
                    <a:lnTo>
                      <a:pt x="123" y="344"/>
                    </a:lnTo>
                    <a:lnTo>
                      <a:pt x="92" y="338"/>
                    </a:lnTo>
                    <a:lnTo>
                      <a:pt x="63" y="325"/>
                    </a:lnTo>
                    <a:lnTo>
                      <a:pt x="54" y="319"/>
                    </a:lnTo>
                    <a:lnTo>
                      <a:pt x="44" y="313"/>
                    </a:lnTo>
                    <a:lnTo>
                      <a:pt x="41" y="303"/>
                    </a:lnTo>
                    <a:lnTo>
                      <a:pt x="38" y="297"/>
                    </a:lnTo>
                    <a:lnTo>
                      <a:pt x="38" y="297"/>
                    </a:lnTo>
                    <a:lnTo>
                      <a:pt x="41" y="287"/>
                    </a:lnTo>
                    <a:lnTo>
                      <a:pt x="41" y="287"/>
                    </a:lnTo>
                    <a:lnTo>
                      <a:pt x="22" y="272"/>
                    </a:lnTo>
                    <a:lnTo>
                      <a:pt x="10" y="256"/>
                    </a:lnTo>
                    <a:lnTo>
                      <a:pt x="3" y="234"/>
                    </a:lnTo>
                    <a:lnTo>
                      <a:pt x="0" y="215"/>
                    </a:lnTo>
                    <a:lnTo>
                      <a:pt x="0" y="215"/>
                    </a:lnTo>
                    <a:close/>
                  </a:path>
                </a:pathLst>
              </a:custGeom>
              <a:solidFill>
                <a:srgbClr val="ECA0A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231" name="Freeform 30"/>
              <p:cNvSpPr>
                <a:spLocks/>
              </p:cNvSpPr>
              <p:nvPr/>
            </p:nvSpPr>
            <p:spPr bwMode="auto">
              <a:xfrm>
                <a:off x="1023937" y="2395537"/>
                <a:ext cx="661988" cy="427038"/>
              </a:xfrm>
              <a:custGeom>
                <a:avLst/>
                <a:gdLst/>
                <a:ahLst/>
                <a:cxnLst>
                  <a:cxn ang="0">
                    <a:pos x="0" y="152"/>
                  </a:cxn>
                  <a:cxn ang="0">
                    <a:pos x="6" y="130"/>
                  </a:cxn>
                  <a:cxn ang="0">
                    <a:pos x="22" y="108"/>
                  </a:cxn>
                  <a:cxn ang="0">
                    <a:pos x="44" y="95"/>
                  </a:cxn>
                  <a:cxn ang="0">
                    <a:pos x="73" y="86"/>
                  </a:cxn>
                  <a:cxn ang="0">
                    <a:pos x="73" y="73"/>
                  </a:cxn>
                  <a:cxn ang="0">
                    <a:pos x="73" y="60"/>
                  </a:cxn>
                  <a:cxn ang="0">
                    <a:pos x="85" y="35"/>
                  </a:cxn>
                  <a:cxn ang="0">
                    <a:pos x="111" y="13"/>
                  </a:cxn>
                  <a:cxn ang="0">
                    <a:pos x="142" y="4"/>
                  </a:cxn>
                  <a:cxn ang="0">
                    <a:pos x="161" y="0"/>
                  </a:cxn>
                  <a:cxn ang="0">
                    <a:pos x="202" y="10"/>
                  </a:cxn>
                  <a:cxn ang="0">
                    <a:pos x="234" y="32"/>
                  </a:cxn>
                  <a:cxn ang="0">
                    <a:pos x="250" y="26"/>
                  </a:cxn>
                  <a:cxn ang="0">
                    <a:pos x="268" y="22"/>
                  </a:cxn>
                  <a:cxn ang="0">
                    <a:pos x="303" y="32"/>
                  </a:cxn>
                  <a:cxn ang="0">
                    <a:pos x="319" y="60"/>
                  </a:cxn>
                  <a:cxn ang="0">
                    <a:pos x="341" y="67"/>
                  </a:cxn>
                  <a:cxn ang="0">
                    <a:pos x="373" y="95"/>
                  </a:cxn>
                  <a:cxn ang="0">
                    <a:pos x="379" y="111"/>
                  </a:cxn>
                  <a:cxn ang="0">
                    <a:pos x="395" y="124"/>
                  </a:cxn>
                  <a:cxn ang="0">
                    <a:pos x="414" y="149"/>
                  </a:cxn>
                  <a:cxn ang="0">
                    <a:pos x="417" y="165"/>
                  </a:cxn>
                  <a:cxn ang="0">
                    <a:pos x="414" y="184"/>
                  </a:cxn>
                  <a:cxn ang="0">
                    <a:pos x="382" y="218"/>
                  </a:cxn>
                  <a:cxn ang="0">
                    <a:pos x="360" y="231"/>
                  </a:cxn>
                  <a:cxn ang="0">
                    <a:pos x="351" y="244"/>
                  </a:cxn>
                  <a:cxn ang="0">
                    <a:pos x="306" y="259"/>
                  </a:cxn>
                  <a:cxn ang="0">
                    <a:pos x="275" y="263"/>
                  </a:cxn>
                  <a:cxn ang="0">
                    <a:pos x="221" y="256"/>
                  </a:cxn>
                  <a:cxn ang="0">
                    <a:pos x="196" y="266"/>
                  </a:cxn>
                  <a:cxn ang="0">
                    <a:pos x="161" y="269"/>
                  </a:cxn>
                  <a:cxn ang="0">
                    <a:pos x="117" y="259"/>
                  </a:cxn>
                  <a:cxn ang="0">
                    <a:pos x="88" y="244"/>
                  </a:cxn>
                  <a:cxn ang="0">
                    <a:pos x="63" y="240"/>
                  </a:cxn>
                  <a:cxn ang="0">
                    <a:pos x="32" y="222"/>
                  </a:cxn>
                  <a:cxn ang="0">
                    <a:pos x="28" y="209"/>
                  </a:cxn>
                  <a:cxn ang="0">
                    <a:pos x="28" y="203"/>
                  </a:cxn>
                  <a:cxn ang="0">
                    <a:pos x="16" y="193"/>
                  </a:cxn>
                  <a:cxn ang="0">
                    <a:pos x="3" y="168"/>
                  </a:cxn>
                  <a:cxn ang="0">
                    <a:pos x="0" y="152"/>
                  </a:cxn>
                </a:cxnLst>
                <a:rect l="0" t="0" r="r" b="b"/>
                <a:pathLst>
                  <a:path w="417" h="269">
                    <a:moveTo>
                      <a:pt x="0" y="152"/>
                    </a:moveTo>
                    <a:lnTo>
                      <a:pt x="0" y="152"/>
                    </a:lnTo>
                    <a:lnTo>
                      <a:pt x="0" y="139"/>
                    </a:lnTo>
                    <a:lnTo>
                      <a:pt x="6" y="130"/>
                    </a:lnTo>
                    <a:lnTo>
                      <a:pt x="13" y="117"/>
                    </a:lnTo>
                    <a:lnTo>
                      <a:pt x="22" y="108"/>
                    </a:lnTo>
                    <a:lnTo>
                      <a:pt x="32" y="101"/>
                    </a:lnTo>
                    <a:lnTo>
                      <a:pt x="44" y="95"/>
                    </a:lnTo>
                    <a:lnTo>
                      <a:pt x="57" y="89"/>
                    </a:lnTo>
                    <a:lnTo>
                      <a:pt x="73" y="86"/>
                    </a:lnTo>
                    <a:lnTo>
                      <a:pt x="73" y="86"/>
                    </a:lnTo>
                    <a:lnTo>
                      <a:pt x="73" y="73"/>
                    </a:lnTo>
                    <a:lnTo>
                      <a:pt x="73" y="73"/>
                    </a:lnTo>
                    <a:lnTo>
                      <a:pt x="73" y="60"/>
                    </a:lnTo>
                    <a:lnTo>
                      <a:pt x="79" y="45"/>
                    </a:lnTo>
                    <a:lnTo>
                      <a:pt x="85" y="35"/>
                    </a:lnTo>
                    <a:lnTo>
                      <a:pt x="98" y="22"/>
                    </a:lnTo>
                    <a:lnTo>
                      <a:pt x="111" y="13"/>
                    </a:lnTo>
                    <a:lnTo>
                      <a:pt x="126" y="7"/>
                    </a:lnTo>
                    <a:lnTo>
                      <a:pt x="142" y="4"/>
                    </a:lnTo>
                    <a:lnTo>
                      <a:pt x="161" y="0"/>
                    </a:lnTo>
                    <a:lnTo>
                      <a:pt x="161" y="0"/>
                    </a:lnTo>
                    <a:lnTo>
                      <a:pt x="183" y="4"/>
                    </a:lnTo>
                    <a:lnTo>
                      <a:pt x="202" y="10"/>
                    </a:lnTo>
                    <a:lnTo>
                      <a:pt x="218" y="19"/>
                    </a:lnTo>
                    <a:lnTo>
                      <a:pt x="234" y="32"/>
                    </a:lnTo>
                    <a:lnTo>
                      <a:pt x="234" y="32"/>
                    </a:lnTo>
                    <a:lnTo>
                      <a:pt x="250" y="26"/>
                    </a:lnTo>
                    <a:lnTo>
                      <a:pt x="268" y="22"/>
                    </a:lnTo>
                    <a:lnTo>
                      <a:pt x="268" y="22"/>
                    </a:lnTo>
                    <a:lnTo>
                      <a:pt x="287" y="26"/>
                    </a:lnTo>
                    <a:lnTo>
                      <a:pt x="303" y="32"/>
                    </a:lnTo>
                    <a:lnTo>
                      <a:pt x="316" y="45"/>
                    </a:lnTo>
                    <a:lnTo>
                      <a:pt x="319" y="60"/>
                    </a:lnTo>
                    <a:lnTo>
                      <a:pt x="319" y="60"/>
                    </a:lnTo>
                    <a:lnTo>
                      <a:pt x="341" y="67"/>
                    </a:lnTo>
                    <a:lnTo>
                      <a:pt x="360" y="79"/>
                    </a:lnTo>
                    <a:lnTo>
                      <a:pt x="373" y="95"/>
                    </a:lnTo>
                    <a:lnTo>
                      <a:pt x="379" y="101"/>
                    </a:lnTo>
                    <a:lnTo>
                      <a:pt x="379" y="111"/>
                    </a:lnTo>
                    <a:lnTo>
                      <a:pt x="379" y="111"/>
                    </a:lnTo>
                    <a:lnTo>
                      <a:pt x="395" y="124"/>
                    </a:lnTo>
                    <a:lnTo>
                      <a:pt x="407" y="136"/>
                    </a:lnTo>
                    <a:lnTo>
                      <a:pt x="414" y="149"/>
                    </a:lnTo>
                    <a:lnTo>
                      <a:pt x="417" y="165"/>
                    </a:lnTo>
                    <a:lnTo>
                      <a:pt x="417" y="165"/>
                    </a:lnTo>
                    <a:lnTo>
                      <a:pt x="417" y="174"/>
                    </a:lnTo>
                    <a:lnTo>
                      <a:pt x="414" y="184"/>
                    </a:lnTo>
                    <a:lnTo>
                      <a:pt x="401" y="203"/>
                    </a:lnTo>
                    <a:lnTo>
                      <a:pt x="382" y="218"/>
                    </a:lnTo>
                    <a:lnTo>
                      <a:pt x="360" y="231"/>
                    </a:lnTo>
                    <a:lnTo>
                      <a:pt x="360" y="231"/>
                    </a:lnTo>
                    <a:lnTo>
                      <a:pt x="357" y="237"/>
                    </a:lnTo>
                    <a:lnTo>
                      <a:pt x="351" y="244"/>
                    </a:lnTo>
                    <a:lnTo>
                      <a:pt x="332" y="253"/>
                    </a:lnTo>
                    <a:lnTo>
                      <a:pt x="306" y="259"/>
                    </a:lnTo>
                    <a:lnTo>
                      <a:pt x="275" y="263"/>
                    </a:lnTo>
                    <a:lnTo>
                      <a:pt x="275" y="263"/>
                    </a:lnTo>
                    <a:lnTo>
                      <a:pt x="246" y="259"/>
                    </a:lnTo>
                    <a:lnTo>
                      <a:pt x="221" y="256"/>
                    </a:lnTo>
                    <a:lnTo>
                      <a:pt x="221" y="256"/>
                    </a:lnTo>
                    <a:lnTo>
                      <a:pt x="196" y="266"/>
                    </a:lnTo>
                    <a:lnTo>
                      <a:pt x="161" y="269"/>
                    </a:lnTo>
                    <a:lnTo>
                      <a:pt x="161" y="269"/>
                    </a:lnTo>
                    <a:lnTo>
                      <a:pt x="139" y="266"/>
                    </a:lnTo>
                    <a:lnTo>
                      <a:pt x="117" y="259"/>
                    </a:lnTo>
                    <a:lnTo>
                      <a:pt x="98" y="253"/>
                    </a:lnTo>
                    <a:lnTo>
                      <a:pt x="88" y="244"/>
                    </a:lnTo>
                    <a:lnTo>
                      <a:pt x="88" y="244"/>
                    </a:lnTo>
                    <a:lnTo>
                      <a:pt x="63" y="240"/>
                    </a:lnTo>
                    <a:lnTo>
                      <a:pt x="44" y="231"/>
                    </a:lnTo>
                    <a:lnTo>
                      <a:pt x="32" y="222"/>
                    </a:lnTo>
                    <a:lnTo>
                      <a:pt x="28" y="215"/>
                    </a:lnTo>
                    <a:lnTo>
                      <a:pt x="28" y="209"/>
                    </a:lnTo>
                    <a:lnTo>
                      <a:pt x="28" y="209"/>
                    </a:lnTo>
                    <a:lnTo>
                      <a:pt x="28" y="203"/>
                    </a:lnTo>
                    <a:lnTo>
                      <a:pt x="28" y="203"/>
                    </a:lnTo>
                    <a:lnTo>
                      <a:pt x="16" y="193"/>
                    </a:lnTo>
                    <a:lnTo>
                      <a:pt x="6" y="180"/>
                    </a:lnTo>
                    <a:lnTo>
                      <a:pt x="3" y="168"/>
                    </a:lnTo>
                    <a:lnTo>
                      <a:pt x="0" y="152"/>
                    </a:lnTo>
                    <a:lnTo>
                      <a:pt x="0" y="152"/>
                    </a:lnTo>
                    <a:close/>
                  </a:path>
                </a:pathLst>
              </a:custGeom>
              <a:solidFill>
                <a:srgbClr val="F5D0D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232" name="Freeform 32"/>
              <p:cNvSpPr>
                <a:spLocks/>
              </p:cNvSpPr>
              <p:nvPr/>
            </p:nvSpPr>
            <p:spPr bwMode="auto">
              <a:xfrm>
                <a:off x="1023937" y="2873375"/>
                <a:ext cx="55563" cy="290513"/>
              </a:xfrm>
              <a:custGeom>
                <a:avLst/>
                <a:gdLst/>
                <a:ahLst/>
                <a:cxnLst>
                  <a:cxn ang="0">
                    <a:pos x="35" y="183"/>
                  </a:cxn>
                  <a:cxn ang="0">
                    <a:pos x="22" y="180"/>
                  </a:cxn>
                  <a:cxn ang="0">
                    <a:pos x="0" y="0"/>
                  </a:cxn>
                  <a:cxn ang="0">
                    <a:pos x="13" y="6"/>
                  </a:cxn>
                  <a:cxn ang="0">
                    <a:pos x="35" y="183"/>
                  </a:cxn>
                </a:cxnLst>
                <a:rect l="0" t="0" r="r" b="b"/>
                <a:pathLst>
                  <a:path w="35" h="183">
                    <a:moveTo>
                      <a:pt x="35" y="183"/>
                    </a:moveTo>
                    <a:lnTo>
                      <a:pt x="22" y="180"/>
                    </a:lnTo>
                    <a:lnTo>
                      <a:pt x="0" y="0"/>
                    </a:lnTo>
                    <a:lnTo>
                      <a:pt x="13" y="6"/>
                    </a:lnTo>
                    <a:lnTo>
                      <a:pt x="35" y="183"/>
                    </a:lnTo>
                    <a:close/>
                  </a:path>
                </a:pathLst>
              </a:custGeom>
              <a:solidFill>
                <a:srgbClr val="32744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233" name="Freeform 33"/>
              <p:cNvSpPr>
                <a:spLocks/>
              </p:cNvSpPr>
              <p:nvPr/>
            </p:nvSpPr>
            <p:spPr bwMode="auto">
              <a:xfrm>
                <a:off x="1128712" y="2908300"/>
                <a:ext cx="50800" cy="260350"/>
              </a:xfrm>
              <a:custGeom>
                <a:avLst/>
                <a:gdLst/>
                <a:ahLst/>
                <a:cxnLst>
                  <a:cxn ang="0">
                    <a:pos x="32" y="164"/>
                  </a:cxn>
                  <a:cxn ang="0">
                    <a:pos x="19" y="161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32" y="164"/>
                  </a:cxn>
                </a:cxnLst>
                <a:rect l="0" t="0" r="r" b="b"/>
                <a:pathLst>
                  <a:path w="32" h="164">
                    <a:moveTo>
                      <a:pt x="32" y="164"/>
                    </a:moveTo>
                    <a:lnTo>
                      <a:pt x="19" y="161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32" y="164"/>
                    </a:lnTo>
                    <a:close/>
                  </a:path>
                </a:pathLst>
              </a:custGeom>
              <a:solidFill>
                <a:srgbClr val="32744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grpSp>
            <p:nvGrpSpPr>
              <p:cNvPr id="1234" name="Group 511"/>
              <p:cNvGrpSpPr/>
              <p:nvPr/>
            </p:nvGrpSpPr>
            <p:grpSpPr>
              <a:xfrm rot="1164058">
                <a:off x="1042894" y="2451580"/>
                <a:ext cx="609601" cy="419106"/>
                <a:chOff x="4032250" y="2557463"/>
                <a:chExt cx="641351" cy="495300"/>
              </a:xfrm>
            </p:grpSpPr>
            <p:sp>
              <p:nvSpPr>
                <p:cNvPr id="1235" name="Freeform 231"/>
                <p:cNvSpPr>
                  <a:spLocks/>
                </p:cNvSpPr>
                <p:nvPr/>
              </p:nvSpPr>
              <p:spPr bwMode="auto">
                <a:xfrm>
                  <a:off x="4108450" y="2768600"/>
                  <a:ext cx="127000" cy="44450"/>
                </a:xfrm>
                <a:custGeom>
                  <a:avLst/>
                  <a:gdLst/>
                  <a:ahLst/>
                  <a:cxnLst>
                    <a:cxn ang="0">
                      <a:pos x="73" y="12"/>
                    </a:cxn>
                    <a:cxn ang="0">
                      <a:pos x="8" y="0"/>
                    </a:cxn>
                    <a:cxn ang="0">
                      <a:pos x="0" y="18"/>
                    </a:cxn>
                    <a:cxn ang="0">
                      <a:pos x="80" y="28"/>
                    </a:cxn>
                    <a:cxn ang="0">
                      <a:pos x="73" y="12"/>
                    </a:cxn>
                    <a:cxn ang="0">
                      <a:pos x="73" y="12"/>
                    </a:cxn>
                  </a:cxnLst>
                  <a:rect l="0" t="0" r="r" b="b"/>
                  <a:pathLst>
                    <a:path w="80" h="28">
                      <a:moveTo>
                        <a:pt x="73" y="12"/>
                      </a:moveTo>
                      <a:lnTo>
                        <a:pt x="8" y="0"/>
                      </a:lnTo>
                      <a:lnTo>
                        <a:pt x="0" y="18"/>
                      </a:lnTo>
                      <a:lnTo>
                        <a:pt x="80" y="28"/>
                      </a:lnTo>
                      <a:lnTo>
                        <a:pt x="73" y="12"/>
                      </a:lnTo>
                      <a:lnTo>
                        <a:pt x="73" y="12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236" name="Freeform 232"/>
                <p:cNvSpPr>
                  <a:spLocks/>
                </p:cNvSpPr>
                <p:nvPr/>
              </p:nvSpPr>
              <p:spPr bwMode="auto">
                <a:xfrm>
                  <a:off x="4310063" y="2557463"/>
                  <a:ext cx="92075" cy="98425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0" y="49"/>
                    </a:cxn>
                    <a:cxn ang="0">
                      <a:pos x="12" y="62"/>
                    </a:cxn>
                    <a:cxn ang="0">
                      <a:pos x="58" y="7"/>
                    </a:cxn>
                    <a:cxn ang="0">
                      <a:pos x="46" y="0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58" h="62">
                      <a:moveTo>
                        <a:pt x="46" y="0"/>
                      </a:moveTo>
                      <a:lnTo>
                        <a:pt x="0" y="49"/>
                      </a:lnTo>
                      <a:lnTo>
                        <a:pt x="12" y="62"/>
                      </a:lnTo>
                      <a:lnTo>
                        <a:pt x="58" y="7"/>
                      </a:lnTo>
                      <a:lnTo>
                        <a:pt x="46" y="0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CC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237" name="Freeform 233"/>
                <p:cNvSpPr>
                  <a:spLocks/>
                </p:cNvSpPr>
                <p:nvPr/>
              </p:nvSpPr>
              <p:spPr bwMode="auto">
                <a:xfrm>
                  <a:off x="4359275" y="2816225"/>
                  <a:ext cx="141288" cy="61913"/>
                </a:xfrm>
                <a:custGeom>
                  <a:avLst/>
                  <a:gdLst/>
                  <a:ahLst/>
                  <a:cxnLst>
                    <a:cxn ang="0">
                      <a:pos x="84" y="16"/>
                    </a:cxn>
                    <a:cxn ang="0">
                      <a:pos x="0" y="0"/>
                    </a:cxn>
                    <a:cxn ang="0">
                      <a:pos x="0" y="30"/>
                    </a:cxn>
                    <a:cxn ang="0">
                      <a:pos x="89" y="39"/>
                    </a:cxn>
                    <a:cxn ang="0">
                      <a:pos x="84" y="16"/>
                    </a:cxn>
                    <a:cxn ang="0">
                      <a:pos x="84" y="16"/>
                    </a:cxn>
                  </a:cxnLst>
                  <a:rect l="0" t="0" r="r" b="b"/>
                  <a:pathLst>
                    <a:path w="89" h="39">
                      <a:moveTo>
                        <a:pt x="84" y="16"/>
                      </a:moveTo>
                      <a:lnTo>
                        <a:pt x="0" y="0"/>
                      </a:lnTo>
                      <a:lnTo>
                        <a:pt x="0" y="30"/>
                      </a:lnTo>
                      <a:lnTo>
                        <a:pt x="89" y="39"/>
                      </a:lnTo>
                      <a:lnTo>
                        <a:pt x="84" y="16"/>
                      </a:lnTo>
                      <a:lnTo>
                        <a:pt x="84" y="16"/>
                      </a:lnTo>
                      <a:close/>
                    </a:path>
                  </a:pathLst>
                </a:custGeom>
                <a:solidFill>
                  <a:srgbClr val="29FFB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238" name="Freeform 234"/>
                <p:cNvSpPr>
                  <a:spLocks/>
                </p:cNvSpPr>
                <p:nvPr/>
              </p:nvSpPr>
              <p:spPr bwMode="auto">
                <a:xfrm>
                  <a:off x="4032250" y="2974975"/>
                  <a:ext cx="125413" cy="77788"/>
                </a:xfrm>
                <a:custGeom>
                  <a:avLst/>
                  <a:gdLst/>
                  <a:ahLst/>
                  <a:cxnLst>
                    <a:cxn ang="0">
                      <a:pos x="79" y="16"/>
                    </a:cxn>
                    <a:cxn ang="0">
                      <a:pos x="18" y="49"/>
                    </a:cxn>
                    <a:cxn ang="0">
                      <a:pos x="0" y="26"/>
                    </a:cxn>
                    <a:cxn ang="0">
                      <a:pos x="68" y="0"/>
                    </a:cxn>
                    <a:cxn ang="0">
                      <a:pos x="79" y="16"/>
                    </a:cxn>
                    <a:cxn ang="0">
                      <a:pos x="79" y="16"/>
                    </a:cxn>
                  </a:cxnLst>
                  <a:rect l="0" t="0" r="r" b="b"/>
                  <a:pathLst>
                    <a:path w="79" h="49">
                      <a:moveTo>
                        <a:pt x="79" y="16"/>
                      </a:moveTo>
                      <a:lnTo>
                        <a:pt x="18" y="49"/>
                      </a:lnTo>
                      <a:lnTo>
                        <a:pt x="0" y="26"/>
                      </a:lnTo>
                      <a:lnTo>
                        <a:pt x="68" y="0"/>
                      </a:lnTo>
                      <a:lnTo>
                        <a:pt x="79" y="16"/>
                      </a:lnTo>
                      <a:lnTo>
                        <a:pt x="79" y="16"/>
                      </a:lnTo>
                      <a:close/>
                    </a:path>
                  </a:pathLst>
                </a:custGeom>
                <a:solidFill>
                  <a:srgbClr val="A6B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239" name="Freeform 235"/>
                <p:cNvSpPr>
                  <a:spLocks/>
                </p:cNvSpPr>
                <p:nvPr/>
              </p:nvSpPr>
              <p:spPr bwMode="auto">
                <a:xfrm>
                  <a:off x="4408488" y="2641600"/>
                  <a:ext cx="127000" cy="95250"/>
                </a:xfrm>
                <a:custGeom>
                  <a:avLst/>
                  <a:gdLst/>
                  <a:ahLst/>
                  <a:cxnLst>
                    <a:cxn ang="0">
                      <a:pos x="80" y="23"/>
                    </a:cxn>
                    <a:cxn ang="0">
                      <a:pos x="12" y="60"/>
                    </a:cxn>
                    <a:cxn ang="0">
                      <a:pos x="0" y="44"/>
                    </a:cxn>
                    <a:cxn ang="0">
                      <a:pos x="71" y="0"/>
                    </a:cxn>
                    <a:cxn ang="0">
                      <a:pos x="80" y="23"/>
                    </a:cxn>
                    <a:cxn ang="0">
                      <a:pos x="80" y="23"/>
                    </a:cxn>
                  </a:cxnLst>
                  <a:rect l="0" t="0" r="r" b="b"/>
                  <a:pathLst>
                    <a:path w="80" h="60">
                      <a:moveTo>
                        <a:pt x="80" y="23"/>
                      </a:moveTo>
                      <a:lnTo>
                        <a:pt x="12" y="60"/>
                      </a:lnTo>
                      <a:lnTo>
                        <a:pt x="0" y="44"/>
                      </a:lnTo>
                      <a:lnTo>
                        <a:pt x="71" y="0"/>
                      </a:lnTo>
                      <a:lnTo>
                        <a:pt x="80" y="23"/>
                      </a:lnTo>
                      <a:lnTo>
                        <a:pt x="80" y="23"/>
                      </a:lnTo>
                      <a:close/>
                    </a:path>
                  </a:pathLst>
                </a:custGeom>
                <a:solidFill>
                  <a:srgbClr val="FF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240" name="Freeform 236"/>
                <p:cNvSpPr>
                  <a:spLocks/>
                </p:cNvSpPr>
                <p:nvPr/>
              </p:nvSpPr>
              <p:spPr bwMode="auto">
                <a:xfrm>
                  <a:off x="4241800" y="2913063"/>
                  <a:ext cx="90488" cy="41275"/>
                </a:xfrm>
                <a:custGeom>
                  <a:avLst/>
                  <a:gdLst/>
                  <a:ahLst/>
                  <a:cxnLst>
                    <a:cxn ang="0">
                      <a:pos x="55" y="26"/>
                    </a:cxn>
                    <a:cxn ang="0">
                      <a:pos x="0" y="17"/>
                    </a:cxn>
                    <a:cxn ang="0">
                      <a:pos x="9" y="0"/>
                    </a:cxn>
                    <a:cxn ang="0">
                      <a:pos x="57" y="1"/>
                    </a:cxn>
                    <a:cxn ang="0">
                      <a:pos x="55" y="26"/>
                    </a:cxn>
                    <a:cxn ang="0">
                      <a:pos x="55" y="26"/>
                    </a:cxn>
                  </a:cxnLst>
                  <a:rect l="0" t="0" r="r" b="b"/>
                  <a:pathLst>
                    <a:path w="57" h="26">
                      <a:moveTo>
                        <a:pt x="55" y="26"/>
                      </a:moveTo>
                      <a:lnTo>
                        <a:pt x="0" y="17"/>
                      </a:lnTo>
                      <a:lnTo>
                        <a:pt x="9" y="0"/>
                      </a:lnTo>
                      <a:lnTo>
                        <a:pt x="57" y="1"/>
                      </a:lnTo>
                      <a:lnTo>
                        <a:pt x="55" y="26"/>
                      </a:lnTo>
                      <a:lnTo>
                        <a:pt x="55" y="26"/>
                      </a:lnTo>
                      <a:close/>
                    </a:path>
                  </a:pathLst>
                </a:custGeom>
                <a:solidFill>
                  <a:srgbClr val="CC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241" name="Freeform 237"/>
                <p:cNvSpPr>
                  <a:spLocks/>
                </p:cNvSpPr>
                <p:nvPr/>
              </p:nvSpPr>
              <p:spPr bwMode="auto">
                <a:xfrm>
                  <a:off x="4038600" y="2641600"/>
                  <a:ext cx="42863" cy="98425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0" y="62"/>
                    </a:cxn>
                    <a:cxn ang="0">
                      <a:pos x="25" y="60"/>
                    </a:cxn>
                    <a:cxn ang="0">
                      <a:pos x="27" y="0"/>
                    </a:cxn>
                    <a:cxn ang="0">
                      <a:pos x="7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27" h="62">
                      <a:moveTo>
                        <a:pt x="7" y="0"/>
                      </a:moveTo>
                      <a:lnTo>
                        <a:pt x="0" y="62"/>
                      </a:lnTo>
                      <a:lnTo>
                        <a:pt x="25" y="60"/>
                      </a:lnTo>
                      <a:lnTo>
                        <a:pt x="27" y="0"/>
                      </a:lnTo>
                      <a:lnTo>
                        <a:pt x="7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F805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242" name="Freeform 238"/>
                <p:cNvSpPr>
                  <a:spLocks/>
                </p:cNvSpPr>
                <p:nvPr/>
              </p:nvSpPr>
              <p:spPr bwMode="auto">
                <a:xfrm>
                  <a:off x="4548188" y="2608263"/>
                  <a:ext cx="125413" cy="160338"/>
                </a:xfrm>
                <a:custGeom>
                  <a:avLst/>
                  <a:gdLst/>
                  <a:ahLst/>
                  <a:cxnLst>
                    <a:cxn ang="0">
                      <a:pos x="79" y="14"/>
                    </a:cxn>
                    <a:cxn ang="0">
                      <a:pos x="13" y="101"/>
                    </a:cxn>
                    <a:cxn ang="0">
                      <a:pos x="0" y="83"/>
                    </a:cxn>
                    <a:cxn ang="0">
                      <a:pos x="59" y="0"/>
                    </a:cxn>
                    <a:cxn ang="0">
                      <a:pos x="79" y="14"/>
                    </a:cxn>
                    <a:cxn ang="0">
                      <a:pos x="79" y="14"/>
                    </a:cxn>
                  </a:cxnLst>
                  <a:rect l="0" t="0" r="r" b="b"/>
                  <a:pathLst>
                    <a:path w="79" h="101">
                      <a:moveTo>
                        <a:pt x="79" y="14"/>
                      </a:moveTo>
                      <a:lnTo>
                        <a:pt x="13" y="101"/>
                      </a:lnTo>
                      <a:lnTo>
                        <a:pt x="0" y="83"/>
                      </a:lnTo>
                      <a:lnTo>
                        <a:pt x="59" y="0"/>
                      </a:lnTo>
                      <a:lnTo>
                        <a:pt x="79" y="14"/>
                      </a:lnTo>
                      <a:lnTo>
                        <a:pt x="79" y="14"/>
                      </a:lnTo>
                      <a:close/>
                    </a:path>
                  </a:pathLst>
                </a:custGeom>
                <a:solidFill>
                  <a:srgbClr val="A18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243" name="Freeform 239"/>
                <p:cNvSpPr>
                  <a:spLocks/>
                </p:cNvSpPr>
                <p:nvPr/>
              </p:nvSpPr>
              <p:spPr bwMode="auto">
                <a:xfrm>
                  <a:off x="4049713" y="2841625"/>
                  <a:ext cx="119063" cy="73025"/>
                </a:xfrm>
                <a:custGeom>
                  <a:avLst/>
                  <a:gdLst/>
                  <a:ahLst/>
                  <a:cxnLst>
                    <a:cxn ang="0">
                      <a:pos x="66" y="0"/>
                    </a:cxn>
                    <a:cxn ang="0">
                      <a:pos x="0" y="37"/>
                    </a:cxn>
                    <a:cxn ang="0">
                      <a:pos x="7" y="46"/>
                    </a:cxn>
                    <a:cxn ang="0">
                      <a:pos x="75" y="23"/>
                    </a:cxn>
                    <a:cxn ang="0">
                      <a:pos x="66" y="0"/>
                    </a:cxn>
                    <a:cxn ang="0">
                      <a:pos x="66" y="0"/>
                    </a:cxn>
                  </a:cxnLst>
                  <a:rect l="0" t="0" r="r" b="b"/>
                  <a:pathLst>
                    <a:path w="75" h="46">
                      <a:moveTo>
                        <a:pt x="66" y="0"/>
                      </a:moveTo>
                      <a:lnTo>
                        <a:pt x="0" y="37"/>
                      </a:lnTo>
                      <a:lnTo>
                        <a:pt x="7" y="46"/>
                      </a:lnTo>
                      <a:lnTo>
                        <a:pt x="75" y="23"/>
                      </a:lnTo>
                      <a:lnTo>
                        <a:pt x="66" y="0"/>
                      </a:lnTo>
                      <a:lnTo>
                        <a:pt x="66" y="0"/>
                      </a:lnTo>
                      <a:close/>
                    </a:path>
                  </a:pathLst>
                </a:custGeom>
                <a:solidFill>
                  <a:srgbClr val="C275C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244" name="Freeform 240"/>
                <p:cNvSpPr>
                  <a:spLocks/>
                </p:cNvSpPr>
                <p:nvPr/>
              </p:nvSpPr>
              <p:spPr bwMode="auto">
                <a:xfrm>
                  <a:off x="4187825" y="2689225"/>
                  <a:ext cx="152400" cy="53975"/>
                </a:xfrm>
                <a:custGeom>
                  <a:avLst/>
                  <a:gdLst/>
                  <a:ahLst/>
                  <a:cxnLst>
                    <a:cxn ang="0">
                      <a:pos x="89" y="0"/>
                    </a:cxn>
                    <a:cxn ang="0">
                      <a:pos x="0" y="9"/>
                    </a:cxn>
                    <a:cxn ang="0">
                      <a:pos x="16" y="32"/>
                    </a:cxn>
                    <a:cxn ang="0">
                      <a:pos x="96" y="34"/>
                    </a:cxn>
                    <a:cxn ang="0">
                      <a:pos x="89" y="0"/>
                    </a:cxn>
                    <a:cxn ang="0">
                      <a:pos x="89" y="0"/>
                    </a:cxn>
                  </a:cxnLst>
                  <a:rect l="0" t="0" r="r" b="b"/>
                  <a:pathLst>
                    <a:path w="96" h="34">
                      <a:moveTo>
                        <a:pt x="89" y="0"/>
                      </a:moveTo>
                      <a:lnTo>
                        <a:pt x="0" y="9"/>
                      </a:lnTo>
                      <a:lnTo>
                        <a:pt x="16" y="32"/>
                      </a:lnTo>
                      <a:lnTo>
                        <a:pt x="96" y="34"/>
                      </a:lnTo>
                      <a:lnTo>
                        <a:pt x="89" y="0"/>
                      </a:lnTo>
                      <a:lnTo>
                        <a:pt x="89" y="0"/>
                      </a:lnTo>
                      <a:close/>
                    </a:path>
                  </a:pathLst>
                </a:custGeom>
                <a:solidFill>
                  <a:srgbClr val="8299E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</p:grpSp>
        </p:grpSp>
        <p:grpSp>
          <p:nvGrpSpPr>
            <p:cNvPr id="914" name="Group 667"/>
            <p:cNvGrpSpPr/>
            <p:nvPr/>
          </p:nvGrpSpPr>
          <p:grpSpPr>
            <a:xfrm rot="21041131">
              <a:off x="2603964" y="88464"/>
              <a:ext cx="609600" cy="633412"/>
              <a:chOff x="1431925" y="3268663"/>
              <a:chExt cx="942975" cy="938212"/>
            </a:xfrm>
          </p:grpSpPr>
          <p:sp>
            <p:nvSpPr>
              <p:cNvPr id="1221" name="Freeform 28"/>
              <p:cNvSpPr>
                <a:spLocks/>
              </p:cNvSpPr>
              <p:nvPr/>
            </p:nvSpPr>
            <p:spPr bwMode="auto">
              <a:xfrm>
                <a:off x="1536700" y="3714750"/>
                <a:ext cx="682625" cy="492125"/>
              </a:xfrm>
              <a:custGeom>
                <a:avLst/>
                <a:gdLst/>
                <a:ahLst/>
                <a:cxnLst>
                  <a:cxn ang="0">
                    <a:pos x="51" y="278"/>
                  </a:cxn>
                  <a:cxn ang="0">
                    <a:pos x="51" y="278"/>
                  </a:cxn>
                  <a:cxn ang="0">
                    <a:pos x="60" y="284"/>
                  </a:cxn>
                  <a:cxn ang="0">
                    <a:pos x="95" y="294"/>
                  </a:cxn>
                  <a:cxn ang="0">
                    <a:pos x="149" y="303"/>
                  </a:cxn>
                  <a:cxn ang="0">
                    <a:pos x="180" y="307"/>
                  </a:cxn>
                  <a:cxn ang="0">
                    <a:pos x="218" y="310"/>
                  </a:cxn>
                  <a:cxn ang="0">
                    <a:pos x="218" y="310"/>
                  </a:cxn>
                  <a:cxn ang="0">
                    <a:pos x="256" y="307"/>
                  </a:cxn>
                  <a:cxn ang="0">
                    <a:pos x="291" y="303"/>
                  </a:cxn>
                  <a:cxn ang="0">
                    <a:pos x="319" y="297"/>
                  </a:cxn>
                  <a:cxn ang="0">
                    <a:pos x="342" y="291"/>
                  </a:cxn>
                  <a:cxn ang="0">
                    <a:pos x="373" y="281"/>
                  </a:cxn>
                  <a:cxn ang="0">
                    <a:pos x="386" y="275"/>
                  </a:cxn>
                  <a:cxn ang="0">
                    <a:pos x="430" y="0"/>
                  </a:cxn>
                  <a:cxn ang="0">
                    <a:pos x="0" y="0"/>
                  </a:cxn>
                  <a:cxn ang="0">
                    <a:pos x="51" y="278"/>
                  </a:cxn>
                </a:cxnLst>
                <a:rect l="0" t="0" r="r" b="b"/>
                <a:pathLst>
                  <a:path w="430" h="310">
                    <a:moveTo>
                      <a:pt x="51" y="278"/>
                    </a:moveTo>
                    <a:lnTo>
                      <a:pt x="51" y="278"/>
                    </a:lnTo>
                    <a:lnTo>
                      <a:pt x="60" y="284"/>
                    </a:lnTo>
                    <a:lnTo>
                      <a:pt x="95" y="294"/>
                    </a:lnTo>
                    <a:lnTo>
                      <a:pt x="149" y="303"/>
                    </a:lnTo>
                    <a:lnTo>
                      <a:pt x="180" y="307"/>
                    </a:lnTo>
                    <a:lnTo>
                      <a:pt x="218" y="310"/>
                    </a:lnTo>
                    <a:lnTo>
                      <a:pt x="218" y="310"/>
                    </a:lnTo>
                    <a:lnTo>
                      <a:pt x="256" y="307"/>
                    </a:lnTo>
                    <a:lnTo>
                      <a:pt x="291" y="303"/>
                    </a:lnTo>
                    <a:lnTo>
                      <a:pt x="319" y="297"/>
                    </a:lnTo>
                    <a:lnTo>
                      <a:pt x="342" y="291"/>
                    </a:lnTo>
                    <a:lnTo>
                      <a:pt x="373" y="281"/>
                    </a:lnTo>
                    <a:lnTo>
                      <a:pt x="386" y="275"/>
                    </a:lnTo>
                    <a:lnTo>
                      <a:pt x="430" y="0"/>
                    </a:lnTo>
                    <a:lnTo>
                      <a:pt x="0" y="0"/>
                    </a:lnTo>
                    <a:lnTo>
                      <a:pt x="51" y="278"/>
                    </a:lnTo>
                    <a:close/>
                  </a:path>
                </a:pathLst>
              </a:custGeom>
              <a:solidFill>
                <a:srgbClr val="409747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222" name="Freeform 29"/>
              <p:cNvSpPr>
                <a:spLocks/>
              </p:cNvSpPr>
              <p:nvPr/>
            </p:nvSpPr>
            <p:spPr bwMode="auto">
              <a:xfrm>
                <a:off x="1431925" y="3268663"/>
                <a:ext cx="942975" cy="601663"/>
              </a:xfrm>
              <a:custGeom>
                <a:avLst/>
                <a:gdLst/>
                <a:ahLst/>
                <a:cxnLst>
                  <a:cxn ang="0">
                    <a:pos x="0" y="215"/>
                  </a:cxn>
                  <a:cxn ang="0">
                    <a:pos x="6" y="180"/>
                  </a:cxn>
                  <a:cxn ang="0">
                    <a:pos x="28" y="152"/>
                  </a:cxn>
                  <a:cxn ang="0">
                    <a:pos x="60" y="133"/>
                  </a:cxn>
                  <a:cxn ang="0">
                    <a:pos x="104" y="120"/>
                  </a:cxn>
                  <a:cxn ang="0">
                    <a:pos x="101" y="104"/>
                  </a:cxn>
                  <a:cxn ang="0">
                    <a:pos x="104" y="82"/>
                  </a:cxn>
                  <a:cxn ang="0">
                    <a:pos x="123" y="44"/>
                  </a:cxn>
                  <a:cxn ang="0">
                    <a:pos x="158" y="19"/>
                  </a:cxn>
                  <a:cxn ang="0">
                    <a:pos x="202" y="3"/>
                  </a:cxn>
                  <a:cxn ang="0">
                    <a:pos x="228" y="0"/>
                  </a:cxn>
                  <a:cxn ang="0">
                    <a:pos x="288" y="12"/>
                  </a:cxn>
                  <a:cxn ang="0">
                    <a:pos x="332" y="44"/>
                  </a:cxn>
                  <a:cxn ang="0">
                    <a:pos x="341" y="38"/>
                  </a:cxn>
                  <a:cxn ang="0">
                    <a:pos x="367" y="31"/>
                  </a:cxn>
                  <a:cxn ang="0">
                    <a:pos x="382" y="28"/>
                  </a:cxn>
                  <a:cxn ang="0">
                    <a:pos x="408" y="35"/>
                  </a:cxn>
                  <a:cxn ang="0">
                    <a:pos x="433" y="44"/>
                  </a:cxn>
                  <a:cxn ang="0">
                    <a:pos x="449" y="60"/>
                  </a:cxn>
                  <a:cxn ang="0">
                    <a:pos x="455" y="82"/>
                  </a:cxn>
                  <a:cxn ang="0">
                    <a:pos x="487" y="95"/>
                  </a:cxn>
                  <a:cxn ang="0">
                    <a:pos x="515" y="110"/>
                  </a:cxn>
                  <a:cxn ang="0">
                    <a:pos x="531" y="129"/>
                  </a:cxn>
                  <a:cxn ang="0">
                    <a:pos x="540" y="155"/>
                  </a:cxn>
                  <a:cxn ang="0">
                    <a:pos x="562" y="170"/>
                  </a:cxn>
                  <a:cxn ang="0">
                    <a:pos x="591" y="212"/>
                  </a:cxn>
                  <a:cxn ang="0">
                    <a:pos x="594" y="234"/>
                  </a:cxn>
                  <a:cxn ang="0">
                    <a:pos x="588" y="259"/>
                  </a:cxn>
                  <a:cxn ang="0">
                    <a:pos x="572" y="284"/>
                  </a:cxn>
                  <a:cxn ang="0">
                    <a:pos x="543" y="306"/>
                  </a:cxn>
                  <a:cxn ang="0">
                    <a:pos x="509" y="325"/>
                  </a:cxn>
                  <a:cxn ang="0">
                    <a:pos x="499" y="344"/>
                  </a:cxn>
                  <a:cxn ang="0">
                    <a:pos x="474" y="357"/>
                  </a:cxn>
                  <a:cxn ang="0">
                    <a:pos x="436" y="366"/>
                  </a:cxn>
                  <a:cxn ang="0">
                    <a:pos x="389" y="370"/>
                  </a:cxn>
                  <a:cxn ang="0">
                    <a:pos x="316" y="360"/>
                  </a:cxn>
                  <a:cxn ang="0">
                    <a:pos x="297" y="366"/>
                  </a:cxn>
                  <a:cxn ang="0">
                    <a:pos x="256" y="376"/>
                  </a:cxn>
                  <a:cxn ang="0">
                    <a:pos x="231" y="379"/>
                  </a:cxn>
                  <a:cxn ang="0">
                    <a:pos x="164" y="370"/>
                  </a:cxn>
                  <a:cxn ang="0">
                    <a:pos x="133" y="351"/>
                  </a:cxn>
                  <a:cxn ang="0">
                    <a:pos x="123" y="344"/>
                  </a:cxn>
                  <a:cxn ang="0">
                    <a:pos x="63" y="325"/>
                  </a:cxn>
                  <a:cxn ang="0">
                    <a:pos x="44" y="313"/>
                  </a:cxn>
                  <a:cxn ang="0">
                    <a:pos x="38" y="297"/>
                  </a:cxn>
                  <a:cxn ang="0">
                    <a:pos x="41" y="287"/>
                  </a:cxn>
                  <a:cxn ang="0">
                    <a:pos x="22" y="272"/>
                  </a:cxn>
                  <a:cxn ang="0">
                    <a:pos x="3" y="234"/>
                  </a:cxn>
                  <a:cxn ang="0">
                    <a:pos x="0" y="215"/>
                  </a:cxn>
                </a:cxnLst>
                <a:rect l="0" t="0" r="r" b="b"/>
                <a:pathLst>
                  <a:path w="594" h="379">
                    <a:moveTo>
                      <a:pt x="0" y="215"/>
                    </a:moveTo>
                    <a:lnTo>
                      <a:pt x="0" y="215"/>
                    </a:lnTo>
                    <a:lnTo>
                      <a:pt x="0" y="199"/>
                    </a:lnTo>
                    <a:lnTo>
                      <a:pt x="6" y="180"/>
                    </a:lnTo>
                    <a:lnTo>
                      <a:pt x="16" y="167"/>
                    </a:lnTo>
                    <a:lnTo>
                      <a:pt x="28" y="152"/>
                    </a:lnTo>
                    <a:lnTo>
                      <a:pt x="44" y="142"/>
                    </a:lnTo>
                    <a:lnTo>
                      <a:pt x="60" y="133"/>
                    </a:lnTo>
                    <a:lnTo>
                      <a:pt x="82" y="123"/>
                    </a:lnTo>
                    <a:lnTo>
                      <a:pt x="104" y="120"/>
                    </a:lnTo>
                    <a:lnTo>
                      <a:pt x="104" y="120"/>
                    </a:lnTo>
                    <a:lnTo>
                      <a:pt x="101" y="104"/>
                    </a:lnTo>
                    <a:lnTo>
                      <a:pt x="101" y="104"/>
                    </a:lnTo>
                    <a:lnTo>
                      <a:pt x="104" y="82"/>
                    </a:lnTo>
                    <a:lnTo>
                      <a:pt x="111" y="63"/>
                    </a:lnTo>
                    <a:lnTo>
                      <a:pt x="123" y="44"/>
                    </a:lnTo>
                    <a:lnTo>
                      <a:pt x="139" y="31"/>
                    </a:lnTo>
                    <a:lnTo>
                      <a:pt x="158" y="19"/>
                    </a:lnTo>
                    <a:lnTo>
                      <a:pt x="177" y="9"/>
                    </a:lnTo>
                    <a:lnTo>
                      <a:pt x="202" y="3"/>
                    </a:lnTo>
                    <a:lnTo>
                      <a:pt x="228" y="0"/>
                    </a:lnTo>
                    <a:lnTo>
                      <a:pt x="228" y="0"/>
                    </a:lnTo>
                    <a:lnTo>
                      <a:pt x="259" y="3"/>
                    </a:lnTo>
                    <a:lnTo>
                      <a:pt x="288" y="12"/>
                    </a:lnTo>
                    <a:lnTo>
                      <a:pt x="313" y="25"/>
                    </a:lnTo>
                    <a:lnTo>
                      <a:pt x="332" y="44"/>
                    </a:lnTo>
                    <a:lnTo>
                      <a:pt x="332" y="44"/>
                    </a:lnTo>
                    <a:lnTo>
                      <a:pt x="341" y="38"/>
                    </a:lnTo>
                    <a:lnTo>
                      <a:pt x="354" y="35"/>
                    </a:lnTo>
                    <a:lnTo>
                      <a:pt x="367" y="31"/>
                    </a:lnTo>
                    <a:lnTo>
                      <a:pt x="382" y="28"/>
                    </a:lnTo>
                    <a:lnTo>
                      <a:pt x="382" y="28"/>
                    </a:lnTo>
                    <a:lnTo>
                      <a:pt x="395" y="31"/>
                    </a:lnTo>
                    <a:lnTo>
                      <a:pt x="408" y="35"/>
                    </a:lnTo>
                    <a:lnTo>
                      <a:pt x="420" y="38"/>
                    </a:lnTo>
                    <a:lnTo>
                      <a:pt x="433" y="44"/>
                    </a:lnTo>
                    <a:lnTo>
                      <a:pt x="439" y="54"/>
                    </a:lnTo>
                    <a:lnTo>
                      <a:pt x="449" y="60"/>
                    </a:lnTo>
                    <a:lnTo>
                      <a:pt x="452" y="73"/>
                    </a:lnTo>
                    <a:lnTo>
                      <a:pt x="455" y="82"/>
                    </a:lnTo>
                    <a:lnTo>
                      <a:pt x="455" y="82"/>
                    </a:lnTo>
                    <a:lnTo>
                      <a:pt x="487" y="95"/>
                    </a:lnTo>
                    <a:lnTo>
                      <a:pt x="502" y="101"/>
                    </a:lnTo>
                    <a:lnTo>
                      <a:pt x="515" y="110"/>
                    </a:lnTo>
                    <a:lnTo>
                      <a:pt x="524" y="120"/>
                    </a:lnTo>
                    <a:lnTo>
                      <a:pt x="531" y="129"/>
                    </a:lnTo>
                    <a:lnTo>
                      <a:pt x="537" y="142"/>
                    </a:lnTo>
                    <a:lnTo>
                      <a:pt x="540" y="155"/>
                    </a:lnTo>
                    <a:lnTo>
                      <a:pt x="540" y="155"/>
                    </a:lnTo>
                    <a:lnTo>
                      <a:pt x="562" y="170"/>
                    </a:lnTo>
                    <a:lnTo>
                      <a:pt x="578" y="189"/>
                    </a:lnTo>
                    <a:lnTo>
                      <a:pt x="591" y="212"/>
                    </a:lnTo>
                    <a:lnTo>
                      <a:pt x="594" y="234"/>
                    </a:lnTo>
                    <a:lnTo>
                      <a:pt x="594" y="234"/>
                    </a:lnTo>
                    <a:lnTo>
                      <a:pt x="591" y="246"/>
                    </a:lnTo>
                    <a:lnTo>
                      <a:pt x="588" y="259"/>
                    </a:lnTo>
                    <a:lnTo>
                      <a:pt x="581" y="272"/>
                    </a:lnTo>
                    <a:lnTo>
                      <a:pt x="572" y="284"/>
                    </a:lnTo>
                    <a:lnTo>
                      <a:pt x="559" y="297"/>
                    </a:lnTo>
                    <a:lnTo>
                      <a:pt x="543" y="306"/>
                    </a:lnTo>
                    <a:lnTo>
                      <a:pt x="509" y="325"/>
                    </a:lnTo>
                    <a:lnTo>
                      <a:pt x="509" y="325"/>
                    </a:lnTo>
                    <a:lnTo>
                      <a:pt x="506" y="335"/>
                    </a:lnTo>
                    <a:lnTo>
                      <a:pt x="499" y="344"/>
                    </a:lnTo>
                    <a:lnTo>
                      <a:pt x="487" y="351"/>
                    </a:lnTo>
                    <a:lnTo>
                      <a:pt x="474" y="357"/>
                    </a:lnTo>
                    <a:lnTo>
                      <a:pt x="455" y="363"/>
                    </a:lnTo>
                    <a:lnTo>
                      <a:pt x="436" y="366"/>
                    </a:lnTo>
                    <a:lnTo>
                      <a:pt x="389" y="370"/>
                    </a:lnTo>
                    <a:lnTo>
                      <a:pt x="389" y="370"/>
                    </a:lnTo>
                    <a:lnTo>
                      <a:pt x="351" y="370"/>
                    </a:lnTo>
                    <a:lnTo>
                      <a:pt x="316" y="360"/>
                    </a:lnTo>
                    <a:lnTo>
                      <a:pt x="316" y="360"/>
                    </a:lnTo>
                    <a:lnTo>
                      <a:pt x="297" y="366"/>
                    </a:lnTo>
                    <a:lnTo>
                      <a:pt x="278" y="373"/>
                    </a:lnTo>
                    <a:lnTo>
                      <a:pt x="256" y="376"/>
                    </a:lnTo>
                    <a:lnTo>
                      <a:pt x="231" y="379"/>
                    </a:lnTo>
                    <a:lnTo>
                      <a:pt x="231" y="379"/>
                    </a:lnTo>
                    <a:lnTo>
                      <a:pt x="196" y="376"/>
                    </a:lnTo>
                    <a:lnTo>
                      <a:pt x="164" y="370"/>
                    </a:lnTo>
                    <a:lnTo>
                      <a:pt x="142" y="357"/>
                    </a:lnTo>
                    <a:lnTo>
                      <a:pt x="133" y="351"/>
                    </a:lnTo>
                    <a:lnTo>
                      <a:pt x="123" y="344"/>
                    </a:lnTo>
                    <a:lnTo>
                      <a:pt x="123" y="344"/>
                    </a:lnTo>
                    <a:lnTo>
                      <a:pt x="92" y="338"/>
                    </a:lnTo>
                    <a:lnTo>
                      <a:pt x="63" y="325"/>
                    </a:lnTo>
                    <a:lnTo>
                      <a:pt x="54" y="319"/>
                    </a:lnTo>
                    <a:lnTo>
                      <a:pt x="44" y="313"/>
                    </a:lnTo>
                    <a:lnTo>
                      <a:pt x="41" y="303"/>
                    </a:lnTo>
                    <a:lnTo>
                      <a:pt x="38" y="297"/>
                    </a:lnTo>
                    <a:lnTo>
                      <a:pt x="38" y="297"/>
                    </a:lnTo>
                    <a:lnTo>
                      <a:pt x="41" y="287"/>
                    </a:lnTo>
                    <a:lnTo>
                      <a:pt x="41" y="287"/>
                    </a:lnTo>
                    <a:lnTo>
                      <a:pt x="22" y="272"/>
                    </a:lnTo>
                    <a:lnTo>
                      <a:pt x="10" y="256"/>
                    </a:lnTo>
                    <a:lnTo>
                      <a:pt x="3" y="234"/>
                    </a:lnTo>
                    <a:lnTo>
                      <a:pt x="0" y="215"/>
                    </a:lnTo>
                    <a:lnTo>
                      <a:pt x="0" y="215"/>
                    </a:lnTo>
                    <a:close/>
                  </a:path>
                </a:pathLst>
              </a:custGeom>
              <a:solidFill>
                <a:srgbClr val="ECA0A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223" name="Freeform 30"/>
              <p:cNvSpPr>
                <a:spLocks/>
              </p:cNvSpPr>
              <p:nvPr/>
            </p:nvSpPr>
            <p:spPr bwMode="auto">
              <a:xfrm>
                <a:off x="1617662" y="3378200"/>
                <a:ext cx="661988" cy="427038"/>
              </a:xfrm>
              <a:custGeom>
                <a:avLst/>
                <a:gdLst/>
                <a:ahLst/>
                <a:cxnLst>
                  <a:cxn ang="0">
                    <a:pos x="0" y="152"/>
                  </a:cxn>
                  <a:cxn ang="0">
                    <a:pos x="6" y="130"/>
                  </a:cxn>
                  <a:cxn ang="0">
                    <a:pos x="22" y="108"/>
                  </a:cxn>
                  <a:cxn ang="0">
                    <a:pos x="44" y="95"/>
                  </a:cxn>
                  <a:cxn ang="0">
                    <a:pos x="73" y="86"/>
                  </a:cxn>
                  <a:cxn ang="0">
                    <a:pos x="73" y="73"/>
                  </a:cxn>
                  <a:cxn ang="0">
                    <a:pos x="73" y="60"/>
                  </a:cxn>
                  <a:cxn ang="0">
                    <a:pos x="85" y="35"/>
                  </a:cxn>
                  <a:cxn ang="0">
                    <a:pos x="111" y="13"/>
                  </a:cxn>
                  <a:cxn ang="0">
                    <a:pos x="142" y="4"/>
                  </a:cxn>
                  <a:cxn ang="0">
                    <a:pos x="161" y="0"/>
                  </a:cxn>
                  <a:cxn ang="0">
                    <a:pos x="202" y="10"/>
                  </a:cxn>
                  <a:cxn ang="0">
                    <a:pos x="234" y="32"/>
                  </a:cxn>
                  <a:cxn ang="0">
                    <a:pos x="250" y="26"/>
                  </a:cxn>
                  <a:cxn ang="0">
                    <a:pos x="268" y="22"/>
                  </a:cxn>
                  <a:cxn ang="0">
                    <a:pos x="303" y="32"/>
                  </a:cxn>
                  <a:cxn ang="0">
                    <a:pos x="319" y="60"/>
                  </a:cxn>
                  <a:cxn ang="0">
                    <a:pos x="341" y="67"/>
                  </a:cxn>
                  <a:cxn ang="0">
                    <a:pos x="373" y="95"/>
                  </a:cxn>
                  <a:cxn ang="0">
                    <a:pos x="379" y="111"/>
                  </a:cxn>
                  <a:cxn ang="0">
                    <a:pos x="395" y="124"/>
                  </a:cxn>
                  <a:cxn ang="0">
                    <a:pos x="414" y="149"/>
                  </a:cxn>
                  <a:cxn ang="0">
                    <a:pos x="417" y="165"/>
                  </a:cxn>
                  <a:cxn ang="0">
                    <a:pos x="414" y="184"/>
                  </a:cxn>
                  <a:cxn ang="0">
                    <a:pos x="382" y="218"/>
                  </a:cxn>
                  <a:cxn ang="0">
                    <a:pos x="360" y="231"/>
                  </a:cxn>
                  <a:cxn ang="0">
                    <a:pos x="351" y="244"/>
                  </a:cxn>
                  <a:cxn ang="0">
                    <a:pos x="306" y="259"/>
                  </a:cxn>
                  <a:cxn ang="0">
                    <a:pos x="275" y="263"/>
                  </a:cxn>
                  <a:cxn ang="0">
                    <a:pos x="221" y="256"/>
                  </a:cxn>
                  <a:cxn ang="0">
                    <a:pos x="196" y="266"/>
                  </a:cxn>
                  <a:cxn ang="0">
                    <a:pos x="161" y="269"/>
                  </a:cxn>
                  <a:cxn ang="0">
                    <a:pos x="117" y="259"/>
                  </a:cxn>
                  <a:cxn ang="0">
                    <a:pos x="88" y="244"/>
                  </a:cxn>
                  <a:cxn ang="0">
                    <a:pos x="63" y="240"/>
                  </a:cxn>
                  <a:cxn ang="0">
                    <a:pos x="32" y="222"/>
                  </a:cxn>
                  <a:cxn ang="0">
                    <a:pos x="28" y="209"/>
                  </a:cxn>
                  <a:cxn ang="0">
                    <a:pos x="28" y="203"/>
                  </a:cxn>
                  <a:cxn ang="0">
                    <a:pos x="16" y="193"/>
                  </a:cxn>
                  <a:cxn ang="0">
                    <a:pos x="3" y="168"/>
                  </a:cxn>
                  <a:cxn ang="0">
                    <a:pos x="0" y="152"/>
                  </a:cxn>
                </a:cxnLst>
                <a:rect l="0" t="0" r="r" b="b"/>
                <a:pathLst>
                  <a:path w="417" h="269">
                    <a:moveTo>
                      <a:pt x="0" y="152"/>
                    </a:moveTo>
                    <a:lnTo>
                      <a:pt x="0" y="152"/>
                    </a:lnTo>
                    <a:lnTo>
                      <a:pt x="0" y="139"/>
                    </a:lnTo>
                    <a:lnTo>
                      <a:pt x="6" y="130"/>
                    </a:lnTo>
                    <a:lnTo>
                      <a:pt x="13" y="117"/>
                    </a:lnTo>
                    <a:lnTo>
                      <a:pt x="22" y="108"/>
                    </a:lnTo>
                    <a:lnTo>
                      <a:pt x="32" y="101"/>
                    </a:lnTo>
                    <a:lnTo>
                      <a:pt x="44" y="95"/>
                    </a:lnTo>
                    <a:lnTo>
                      <a:pt x="57" y="89"/>
                    </a:lnTo>
                    <a:lnTo>
                      <a:pt x="73" y="86"/>
                    </a:lnTo>
                    <a:lnTo>
                      <a:pt x="73" y="86"/>
                    </a:lnTo>
                    <a:lnTo>
                      <a:pt x="73" y="73"/>
                    </a:lnTo>
                    <a:lnTo>
                      <a:pt x="73" y="73"/>
                    </a:lnTo>
                    <a:lnTo>
                      <a:pt x="73" y="60"/>
                    </a:lnTo>
                    <a:lnTo>
                      <a:pt x="79" y="45"/>
                    </a:lnTo>
                    <a:lnTo>
                      <a:pt x="85" y="35"/>
                    </a:lnTo>
                    <a:lnTo>
                      <a:pt x="98" y="22"/>
                    </a:lnTo>
                    <a:lnTo>
                      <a:pt x="111" y="13"/>
                    </a:lnTo>
                    <a:lnTo>
                      <a:pt x="126" y="7"/>
                    </a:lnTo>
                    <a:lnTo>
                      <a:pt x="142" y="4"/>
                    </a:lnTo>
                    <a:lnTo>
                      <a:pt x="161" y="0"/>
                    </a:lnTo>
                    <a:lnTo>
                      <a:pt x="161" y="0"/>
                    </a:lnTo>
                    <a:lnTo>
                      <a:pt x="183" y="4"/>
                    </a:lnTo>
                    <a:lnTo>
                      <a:pt x="202" y="10"/>
                    </a:lnTo>
                    <a:lnTo>
                      <a:pt x="218" y="19"/>
                    </a:lnTo>
                    <a:lnTo>
                      <a:pt x="234" y="32"/>
                    </a:lnTo>
                    <a:lnTo>
                      <a:pt x="234" y="32"/>
                    </a:lnTo>
                    <a:lnTo>
                      <a:pt x="250" y="26"/>
                    </a:lnTo>
                    <a:lnTo>
                      <a:pt x="268" y="22"/>
                    </a:lnTo>
                    <a:lnTo>
                      <a:pt x="268" y="22"/>
                    </a:lnTo>
                    <a:lnTo>
                      <a:pt x="287" y="26"/>
                    </a:lnTo>
                    <a:lnTo>
                      <a:pt x="303" y="32"/>
                    </a:lnTo>
                    <a:lnTo>
                      <a:pt x="316" y="45"/>
                    </a:lnTo>
                    <a:lnTo>
                      <a:pt x="319" y="60"/>
                    </a:lnTo>
                    <a:lnTo>
                      <a:pt x="319" y="60"/>
                    </a:lnTo>
                    <a:lnTo>
                      <a:pt x="341" y="67"/>
                    </a:lnTo>
                    <a:lnTo>
                      <a:pt x="360" y="79"/>
                    </a:lnTo>
                    <a:lnTo>
                      <a:pt x="373" y="95"/>
                    </a:lnTo>
                    <a:lnTo>
                      <a:pt x="379" y="101"/>
                    </a:lnTo>
                    <a:lnTo>
                      <a:pt x="379" y="111"/>
                    </a:lnTo>
                    <a:lnTo>
                      <a:pt x="379" y="111"/>
                    </a:lnTo>
                    <a:lnTo>
                      <a:pt x="395" y="124"/>
                    </a:lnTo>
                    <a:lnTo>
                      <a:pt x="407" y="136"/>
                    </a:lnTo>
                    <a:lnTo>
                      <a:pt x="414" y="149"/>
                    </a:lnTo>
                    <a:lnTo>
                      <a:pt x="417" y="165"/>
                    </a:lnTo>
                    <a:lnTo>
                      <a:pt x="417" y="165"/>
                    </a:lnTo>
                    <a:lnTo>
                      <a:pt x="417" y="174"/>
                    </a:lnTo>
                    <a:lnTo>
                      <a:pt x="414" y="184"/>
                    </a:lnTo>
                    <a:lnTo>
                      <a:pt x="401" y="203"/>
                    </a:lnTo>
                    <a:lnTo>
                      <a:pt x="382" y="218"/>
                    </a:lnTo>
                    <a:lnTo>
                      <a:pt x="360" y="231"/>
                    </a:lnTo>
                    <a:lnTo>
                      <a:pt x="360" y="231"/>
                    </a:lnTo>
                    <a:lnTo>
                      <a:pt x="357" y="237"/>
                    </a:lnTo>
                    <a:lnTo>
                      <a:pt x="351" y="244"/>
                    </a:lnTo>
                    <a:lnTo>
                      <a:pt x="332" y="253"/>
                    </a:lnTo>
                    <a:lnTo>
                      <a:pt x="306" y="259"/>
                    </a:lnTo>
                    <a:lnTo>
                      <a:pt x="275" y="263"/>
                    </a:lnTo>
                    <a:lnTo>
                      <a:pt x="275" y="263"/>
                    </a:lnTo>
                    <a:lnTo>
                      <a:pt x="246" y="259"/>
                    </a:lnTo>
                    <a:lnTo>
                      <a:pt x="221" y="256"/>
                    </a:lnTo>
                    <a:lnTo>
                      <a:pt x="221" y="256"/>
                    </a:lnTo>
                    <a:lnTo>
                      <a:pt x="196" y="266"/>
                    </a:lnTo>
                    <a:lnTo>
                      <a:pt x="161" y="269"/>
                    </a:lnTo>
                    <a:lnTo>
                      <a:pt x="161" y="269"/>
                    </a:lnTo>
                    <a:lnTo>
                      <a:pt x="139" y="266"/>
                    </a:lnTo>
                    <a:lnTo>
                      <a:pt x="117" y="259"/>
                    </a:lnTo>
                    <a:lnTo>
                      <a:pt x="98" y="253"/>
                    </a:lnTo>
                    <a:lnTo>
                      <a:pt x="88" y="244"/>
                    </a:lnTo>
                    <a:lnTo>
                      <a:pt x="88" y="244"/>
                    </a:lnTo>
                    <a:lnTo>
                      <a:pt x="63" y="240"/>
                    </a:lnTo>
                    <a:lnTo>
                      <a:pt x="44" y="231"/>
                    </a:lnTo>
                    <a:lnTo>
                      <a:pt x="32" y="222"/>
                    </a:lnTo>
                    <a:lnTo>
                      <a:pt x="28" y="215"/>
                    </a:lnTo>
                    <a:lnTo>
                      <a:pt x="28" y="209"/>
                    </a:lnTo>
                    <a:lnTo>
                      <a:pt x="28" y="209"/>
                    </a:lnTo>
                    <a:lnTo>
                      <a:pt x="28" y="203"/>
                    </a:lnTo>
                    <a:lnTo>
                      <a:pt x="28" y="203"/>
                    </a:lnTo>
                    <a:lnTo>
                      <a:pt x="16" y="193"/>
                    </a:lnTo>
                    <a:lnTo>
                      <a:pt x="6" y="180"/>
                    </a:lnTo>
                    <a:lnTo>
                      <a:pt x="3" y="168"/>
                    </a:lnTo>
                    <a:lnTo>
                      <a:pt x="0" y="152"/>
                    </a:lnTo>
                    <a:lnTo>
                      <a:pt x="0" y="152"/>
                    </a:lnTo>
                    <a:close/>
                  </a:path>
                </a:pathLst>
              </a:custGeom>
              <a:solidFill>
                <a:srgbClr val="F5D0D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224" name="Freeform 31"/>
              <p:cNvSpPr>
                <a:spLocks noEditPoints="1"/>
              </p:cNvSpPr>
              <p:nvPr/>
            </p:nvSpPr>
            <p:spPr bwMode="auto">
              <a:xfrm>
                <a:off x="1703387" y="3463925"/>
                <a:ext cx="406400" cy="315913"/>
              </a:xfrm>
              <a:custGeom>
                <a:avLst/>
                <a:gdLst/>
                <a:ahLst/>
                <a:cxnLst>
                  <a:cxn ang="0">
                    <a:pos x="12" y="199"/>
                  </a:cxn>
                  <a:cxn ang="0">
                    <a:pos x="3" y="177"/>
                  </a:cxn>
                  <a:cxn ang="0">
                    <a:pos x="0" y="158"/>
                  </a:cxn>
                  <a:cxn ang="0">
                    <a:pos x="3" y="142"/>
                  </a:cxn>
                  <a:cxn ang="0">
                    <a:pos x="19" y="123"/>
                  </a:cxn>
                  <a:cxn ang="0">
                    <a:pos x="31" y="114"/>
                  </a:cxn>
                  <a:cxn ang="0">
                    <a:pos x="53" y="108"/>
                  </a:cxn>
                  <a:cxn ang="0">
                    <a:pos x="135" y="95"/>
                  </a:cxn>
                  <a:cxn ang="0">
                    <a:pos x="135" y="95"/>
                  </a:cxn>
                  <a:cxn ang="0">
                    <a:pos x="192" y="85"/>
                  </a:cxn>
                  <a:cxn ang="0">
                    <a:pos x="227" y="66"/>
                  </a:cxn>
                  <a:cxn ang="0">
                    <a:pos x="243" y="51"/>
                  </a:cxn>
                  <a:cxn ang="0">
                    <a:pos x="246" y="41"/>
                  </a:cxn>
                  <a:cxn ang="0">
                    <a:pos x="243" y="35"/>
                  </a:cxn>
                  <a:cxn ang="0">
                    <a:pos x="230" y="19"/>
                  </a:cxn>
                  <a:cxn ang="0">
                    <a:pos x="230" y="19"/>
                  </a:cxn>
                  <a:cxn ang="0">
                    <a:pos x="202" y="10"/>
                  </a:cxn>
                  <a:cxn ang="0">
                    <a:pos x="202" y="10"/>
                  </a:cxn>
                  <a:cxn ang="0">
                    <a:pos x="177" y="19"/>
                  </a:cxn>
                  <a:cxn ang="0">
                    <a:pos x="167" y="32"/>
                  </a:cxn>
                  <a:cxn ang="0">
                    <a:pos x="164" y="29"/>
                  </a:cxn>
                  <a:cxn ang="0">
                    <a:pos x="167" y="19"/>
                  </a:cxn>
                  <a:cxn ang="0">
                    <a:pos x="177" y="6"/>
                  </a:cxn>
                  <a:cxn ang="0">
                    <a:pos x="177" y="6"/>
                  </a:cxn>
                  <a:cxn ang="0">
                    <a:pos x="202" y="0"/>
                  </a:cxn>
                  <a:cxn ang="0">
                    <a:pos x="202" y="0"/>
                  </a:cxn>
                  <a:cxn ang="0">
                    <a:pos x="237" y="10"/>
                  </a:cxn>
                  <a:cxn ang="0">
                    <a:pos x="249" y="22"/>
                  </a:cxn>
                  <a:cxn ang="0">
                    <a:pos x="256" y="41"/>
                  </a:cxn>
                  <a:cxn ang="0">
                    <a:pos x="256" y="41"/>
                  </a:cxn>
                  <a:cxn ang="0">
                    <a:pos x="252" y="63"/>
                  </a:cxn>
                  <a:cxn ang="0">
                    <a:pos x="227" y="89"/>
                  </a:cxn>
                  <a:cxn ang="0">
                    <a:pos x="214" y="95"/>
                  </a:cxn>
                  <a:cxn ang="0">
                    <a:pos x="170" y="104"/>
                  </a:cxn>
                  <a:cxn ang="0">
                    <a:pos x="101" y="111"/>
                  </a:cxn>
                  <a:cxn ang="0">
                    <a:pos x="66" y="117"/>
                  </a:cxn>
                  <a:cxn ang="0">
                    <a:pos x="34" y="123"/>
                  </a:cxn>
                  <a:cxn ang="0">
                    <a:pos x="25" y="130"/>
                  </a:cxn>
                  <a:cxn ang="0">
                    <a:pos x="12" y="149"/>
                  </a:cxn>
                  <a:cxn ang="0">
                    <a:pos x="9" y="158"/>
                  </a:cxn>
                  <a:cxn ang="0">
                    <a:pos x="12" y="199"/>
                  </a:cxn>
                  <a:cxn ang="0">
                    <a:pos x="167" y="22"/>
                  </a:cxn>
                  <a:cxn ang="0">
                    <a:pos x="167" y="22"/>
                  </a:cxn>
                  <a:cxn ang="0">
                    <a:pos x="167" y="22"/>
                  </a:cxn>
                </a:cxnLst>
                <a:rect l="0" t="0" r="r" b="b"/>
                <a:pathLst>
                  <a:path w="256" h="199">
                    <a:moveTo>
                      <a:pt x="12" y="199"/>
                    </a:moveTo>
                    <a:lnTo>
                      <a:pt x="12" y="199"/>
                    </a:lnTo>
                    <a:lnTo>
                      <a:pt x="12" y="199"/>
                    </a:lnTo>
                    <a:lnTo>
                      <a:pt x="3" y="177"/>
                    </a:lnTo>
                    <a:lnTo>
                      <a:pt x="0" y="158"/>
                    </a:lnTo>
                    <a:lnTo>
                      <a:pt x="0" y="158"/>
                    </a:lnTo>
                    <a:lnTo>
                      <a:pt x="0" y="158"/>
                    </a:lnTo>
                    <a:lnTo>
                      <a:pt x="3" y="142"/>
                    </a:lnTo>
                    <a:lnTo>
                      <a:pt x="9" y="133"/>
                    </a:lnTo>
                    <a:lnTo>
                      <a:pt x="19" y="123"/>
                    </a:lnTo>
                    <a:lnTo>
                      <a:pt x="31" y="114"/>
                    </a:lnTo>
                    <a:lnTo>
                      <a:pt x="31" y="114"/>
                    </a:lnTo>
                    <a:lnTo>
                      <a:pt x="31" y="114"/>
                    </a:lnTo>
                    <a:lnTo>
                      <a:pt x="53" y="108"/>
                    </a:lnTo>
                    <a:lnTo>
                      <a:pt x="79" y="101"/>
                    </a:lnTo>
                    <a:lnTo>
                      <a:pt x="135" y="95"/>
                    </a:lnTo>
                    <a:lnTo>
                      <a:pt x="135" y="95"/>
                    </a:lnTo>
                    <a:lnTo>
                      <a:pt x="135" y="95"/>
                    </a:lnTo>
                    <a:lnTo>
                      <a:pt x="167" y="92"/>
                    </a:lnTo>
                    <a:lnTo>
                      <a:pt x="192" y="85"/>
                    </a:lnTo>
                    <a:lnTo>
                      <a:pt x="214" y="76"/>
                    </a:lnTo>
                    <a:lnTo>
                      <a:pt x="227" y="66"/>
                    </a:lnTo>
                    <a:lnTo>
                      <a:pt x="237" y="60"/>
                    </a:lnTo>
                    <a:lnTo>
                      <a:pt x="243" y="51"/>
                    </a:lnTo>
                    <a:lnTo>
                      <a:pt x="246" y="41"/>
                    </a:lnTo>
                    <a:lnTo>
                      <a:pt x="246" y="41"/>
                    </a:lnTo>
                    <a:lnTo>
                      <a:pt x="246" y="41"/>
                    </a:lnTo>
                    <a:lnTo>
                      <a:pt x="243" y="35"/>
                    </a:lnTo>
                    <a:lnTo>
                      <a:pt x="240" y="29"/>
                    </a:lnTo>
                    <a:lnTo>
                      <a:pt x="230" y="19"/>
                    </a:lnTo>
                    <a:lnTo>
                      <a:pt x="230" y="19"/>
                    </a:lnTo>
                    <a:lnTo>
                      <a:pt x="230" y="19"/>
                    </a:lnTo>
                    <a:lnTo>
                      <a:pt x="218" y="13"/>
                    </a:lnTo>
                    <a:lnTo>
                      <a:pt x="202" y="10"/>
                    </a:lnTo>
                    <a:lnTo>
                      <a:pt x="202" y="10"/>
                    </a:lnTo>
                    <a:lnTo>
                      <a:pt x="202" y="10"/>
                    </a:lnTo>
                    <a:lnTo>
                      <a:pt x="189" y="13"/>
                    </a:lnTo>
                    <a:lnTo>
                      <a:pt x="177" y="19"/>
                    </a:lnTo>
                    <a:lnTo>
                      <a:pt x="167" y="32"/>
                    </a:lnTo>
                    <a:lnTo>
                      <a:pt x="167" y="32"/>
                    </a:lnTo>
                    <a:lnTo>
                      <a:pt x="167" y="32"/>
                    </a:lnTo>
                    <a:lnTo>
                      <a:pt x="164" y="29"/>
                    </a:lnTo>
                    <a:lnTo>
                      <a:pt x="164" y="29"/>
                    </a:lnTo>
                    <a:lnTo>
                      <a:pt x="167" y="19"/>
                    </a:lnTo>
                    <a:lnTo>
                      <a:pt x="173" y="10"/>
                    </a:lnTo>
                    <a:lnTo>
                      <a:pt x="177" y="6"/>
                    </a:lnTo>
                    <a:lnTo>
                      <a:pt x="177" y="6"/>
                    </a:lnTo>
                    <a:lnTo>
                      <a:pt x="177" y="6"/>
                    </a:lnTo>
                    <a:lnTo>
                      <a:pt x="189" y="0"/>
                    </a:lnTo>
                    <a:lnTo>
                      <a:pt x="202" y="0"/>
                    </a:lnTo>
                    <a:lnTo>
                      <a:pt x="202" y="0"/>
                    </a:lnTo>
                    <a:lnTo>
                      <a:pt x="202" y="0"/>
                    </a:lnTo>
                    <a:lnTo>
                      <a:pt x="221" y="3"/>
                    </a:lnTo>
                    <a:lnTo>
                      <a:pt x="237" y="10"/>
                    </a:lnTo>
                    <a:lnTo>
                      <a:pt x="243" y="16"/>
                    </a:lnTo>
                    <a:lnTo>
                      <a:pt x="249" y="22"/>
                    </a:lnTo>
                    <a:lnTo>
                      <a:pt x="252" y="32"/>
                    </a:lnTo>
                    <a:lnTo>
                      <a:pt x="256" y="41"/>
                    </a:lnTo>
                    <a:lnTo>
                      <a:pt x="256" y="41"/>
                    </a:lnTo>
                    <a:lnTo>
                      <a:pt x="256" y="41"/>
                    </a:lnTo>
                    <a:lnTo>
                      <a:pt x="256" y="51"/>
                    </a:lnTo>
                    <a:lnTo>
                      <a:pt x="252" y="63"/>
                    </a:lnTo>
                    <a:lnTo>
                      <a:pt x="243" y="76"/>
                    </a:lnTo>
                    <a:lnTo>
                      <a:pt x="227" y="89"/>
                    </a:lnTo>
                    <a:lnTo>
                      <a:pt x="227" y="89"/>
                    </a:lnTo>
                    <a:lnTo>
                      <a:pt x="214" y="95"/>
                    </a:lnTo>
                    <a:lnTo>
                      <a:pt x="199" y="98"/>
                    </a:lnTo>
                    <a:lnTo>
                      <a:pt x="170" y="104"/>
                    </a:lnTo>
                    <a:lnTo>
                      <a:pt x="101" y="111"/>
                    </a:lnTo>
                    <a:lnTo>
                      <a:pt x="101" y="111"/>
                    </a:lnTo>
                    <a:lnTo>
                      <a:pt x="101" y="111"/>
                    </a:lnTo>
                    <a:lnTo>
                      <a:pt x="66" y="117"/>
                    </a:lnTo>
                    <a:lnTo>
                      <a:pt x="34" y="123"/>
                    </a:lnTo>
                    <a:lnTo>
                      <a:pt x="34" y="123"/>
                    </a:lnTo>
                    <a:lnTo>
                      <a:pt x="34" y="123"/>
                    </a:lnTo>
                    <a:lnTo>
                      <a:pt x="25" y="130"/>
                    </a:lnTo>
                    <a:lnTo>
                      <a:pt x="15" y="139"/>
                    </a:lnTo>
                    <a:lnTo>
                      <a:pt x="12" y="149"/>
                    </a:lnTo>
                    <a:lnTo>
                      <a:pt x="9" y="158"/>
                    </a:lnTo>
                    <a:lnTo>
                      <a:pt x="9" y="158"/>
                    </a:lnTo>
                    <a:lnTo>
                      <a:pt x="9" y="158"/>
                    </a:lnTo>
                    <a:lnTo>
                      <a:pt x="12" y="199"/>
                    </a:lnTo>
                    <a:lnTo>
                      <a:pt x="12" y="199"/>
                    </a:lnTo>
                    <a:close/>
                    <a:moveTo>
                      <a:pt x="167" y="22"/>
                    </a:moveTo>
                    <a:lnTo>
                      <a:pt x="167" y="22"/>
                    </a:lnTo>
                    <a:lnTo>
                      <a:pt x="167" y="22"/>
                    </a:lnTo>
                    <a:lnTo>
                      <a:pt x="167" y="22"/>
                    </a:lnTo>
                    <a:lnTo>
                      <a:pt x="167" y="22"/>
                    </a:lnTo>
                    <a:lnTo>
                      <a:pt x="167" y="2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225" name="Freeform 32"/>
              <p:cNvSpPr>
                <a:spLocks/>
              </p:cNvSpPr>
              <p:nvPr/>
            </p:nvSpPr>
            <p:spPr bwMode="auto">
              <a:xfrm>
                <a:off x="1617662" y="3856038"/>
                <a:ext cx="55563" cy="290513"/>
              </a:xfrm>
              <a:custGeom>
                <a:avLst/>
                <a:gdLst/>
                <a:ahLst/>
                <a:cxnLst>
                  <a:cxn ang="0">
                    <a:pos x="35" y="183"/>
                  </a:cxn>
                  <a:cxn ang="0">
                    <a:pos x="22" y="180"/>
                  </a:cxn>
                  <a:cxn ang="0">
                    <a:pos x="0" y="0"/>
                  </a:cxn>
                  <a:cxn ang="0">
                    <a:pos x="13" y="6"/>
                  </a:cxn>
                  <a:cxn ang="0">
                    <a:pos x="35" y="183"/>
                  </a:cxn>
                </a:cxnLst>
                <a:rect l="0" t="0" r="r" b="b"/>
                <a:pathLst>
                  <a:path w="35" h="183">
                    <a:moveTo>
                      <a:pt x="35" y="183"/>
                    </a:moveTo>
                    <a:lnTo>
                      <a:pt x="22" y="180"/>
                    </a:lnTo>
                    <a:lnTo>
                      <a:pt x="0" y="0"/>
                    </a:lnTo>
                    <a:lnTo>
                      <a:pt x="13" y="6"/>
                    </a:lnTo>
                    <a:lnTo>
                      <a:pt x="35" y="183"/>
                    </a:lnTo>
                    <a:close/>
                  </a:path>
                </a:pathLst>
              </a:custGeom>
              <a:solidFill>
                <a:srgbClr val="32744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226" name="Freeform 33"/>
              <p:cNvSpPr>
                <a:spLocks/>
              </p:cNvSpPr>
              <p:nvPr/>
            </p:nvSpPr>
            <p:spPr bwMode="auto">
              <a:xfrm>
                <a:off x="1722437" y="3890963"/>
                <a:ext cx="50800" cy="260350"/>
              </a:xfrm>
              <a:custGeom>
                <a:avLst/>
                <a:gdLst/>
                <a:ahLst/>
                <a:cxnLst>
                  <a:cxn ang="0">
                    <a:pos x="32" y="164"/>
                  </a:cxn>
                  <a:cxn ang="0">
                    <a:pos x="19" y="161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32" y="164"/>
                  </a:cxn>
                </a:cxnLst>
                <a:rect l="0" t="0" r="r" b="b"/>
                <a:pathLst>
                  <a:path w="32" h="164">
                    <a:moveTo>
                      <a:pt x="32" y="164"/>
                    </a:moveTo>
                    <a:lnTo>
                      <a:pt x="19" y="161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32" y="164"/>
                    </a:lnTo>
                    <a:close/>
                  </a:path>
                </a:pathLst>
              </a:custGeom>
              <a:solidFill>
                <a:srgbClr val="32744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227" name="Freeform 34"/>
              <p:cNvSpPr>
                <a:spLocks/>
              </p:cNvSpPr>
              <p:nvPr/>
            </p:nvSpPr>
            <p:spPr bwMode="auto">
              <a:xfrm>
                <a:off x="2043112" y="3619500"/>
                <a:ext cx="206375" cy="104775"/>
              </a:xfrm>
              <a:custGeom>
                <a:avLst/>
                <a:gdLst/>
                <a:ahLst/>
                <a:cxnLst>
                  <a:cxn ang="0">
                    <a:pos x="130" y="19"/>
                  </a:cxn>
                  <a:cxn ang="0">
                    <a:pos x="130" y="19"/>
                  </a:cxn>
                  <a:cxn ang="0">
                    <a:pos x="127" y="10"/>
                  </a:cxn>
                  <a:cxn ang="0">
                    <a:pos x="121" y="3"/>
                  </a:cxn>
                  <a:cxn ang="0">
                    <a:pos x="121" y="3"/>
                  </a:cxn>
                  <a:cxn ang="0">
                    <a:pos x="121" y="3"/>
                  </a:cxn>
                  <a:cxn ang="0">
                    <a:pos x="102" y="0"/>
                  </a:cxn>
                  <a:cxn ang="0">
                    <a:pos x="89" y="3"/>
                  </a:cxn>
                  <a:cxn ang="0">
                    <a:pos x="76" y="6"/>
                  </a:cxn>
                  <a:cxn ang="0">
                    <a:pos x="76" y="6"/>
                  </a:cxn>
                  <a:cxn ang="0">
                    <a:pos x="95" y="6"/>
                  </a:cxn>
                  <a:cxn ang="0">
                    <a:pos x="105" y="6"/>
                  </a:cxn>
                  <a:cxn ang="0">
                    <a:pos x="114" y="13"/>
                  </a:cxn>
                  <a:cxn ang="0">
                    <a:pos x="114" y="13"/>
                  </a:cxn>
                  <a:cxn ang="0">
                    <a:pos x="114" y="13"/>
                  </a:cxn>
                  <a:cxn ang="0">
                    <a:pos x="121" y="16"/>
                  </a:cxn>
                  <a:cxn ang="0">
                    <a:pos x="121" y="19"/>
                  </a:cxn>
                  <a:cxn ang="0">
                    <a:pos x="121" y="19"/>
                  </a:cxn>
                  <a:cxn ang="0">
                    <a:pos x="121" y="19"/>
                  </a:cxn>
                  <a:cxn ang="0">
                    <a:pos x="121" y="25"/>
                  </a:cxn>
                  <a:cxn ang="0">
                    <a:pos x="117" y="32"/>
                  </a:cxn>
                  <a:cxn ang="0">
                    <a:pos x="102" y="44"/>
                  </a:cxn>
                  <a:cxn ang="0">
                    <a:pos x="102" y="44"/>
                  </a:cxn>
                  <a:cxn ang="0">
                    <a:pos x="102" y="44"/>
                  </a:cxn>
                  <a:cxn ang="0">
                    <a:pos x="83" y="54"/>
                  </a:cxn>
                  <a:cxn ang="0">
                    <a:pos x="70" y="57"/>
                  </a:cxn>
                  <a:cxn ang="0">
                    <a:pos x="54" y="57"/>
                  </a:cxn>
                  <a:cxn ang="0">
                    <a:pos x="54" y="57"/>
                  </a:cxn>
                  <a:cxn ang="0">
                    <a:pos x="54" y="57"/>
                  </a:cxn>
                  <a:cxn ang="0">
                    <a:pos x="35" y="57"/>
                  </a:cxn>
                  <a:cxn ang="0">
                    <a:pos x="19" y="54"/>
                  </a:cxn>
                  <a:cxn ang="0">
                    <a:pos x="0" y="47"/>
                  </a:cxn>
                  <a:cxn ang="0">
                    <a:pos x="0" y="57"/>
                  </a:cxn>
                  <a:cxn ang="0">
                    <a:pos x="0" y="57"/>
                  </a:cxn>
                  <a:cxn ang="0">
                    <a:pos x="38" y="66"/>
                  </a:cxn>
                  <a:cxn ang="0">
                    <a:pos x="54" y="66"/>
                  </a:cxn>
                  <a:cxn ang="0">
                    <a:pos x="54" y="66"/>
                  </a:cxn>
                  <a:cxn ang="0">
                    <a:pos x="54" y="66"/>
                  </a:cxn>
                  <a:cxn ang="0">
                    <a:pos x="70" y="66"/>
                  </a:cxn>
                  <a:cxn ang="0">
                    <a:pos x="83" y="63"/>
                  </a:cxn>
                  <a:cxn ang="0">
                    <a:pos x="108" y="51"/>
                  </a:cxn>
                  <a:cxn ang="0">
                    <a:pos x="117" y="44"/>
                  </a:cxn>
                  <a:cxn ang="0">
                    <a:pos x="124" y="38"/>
                  </a:cxn>
                  <a:cxn ang="0">
                    <a:pos x="127" y="28"/>
                  </a:cxn>
                  <a:cxn ang="0">
                    <a:pos x="130" y="19"/>
                  </a:cxn>
                  <a:cxn ang="0">
                    <a:pos x="130" y="19"/>
                  </a:cxn>
                </a:cxnLst>
                <a:rect l="0" t="0" r="r" b="b"/>
                <a:pathLst>
                  <a:path w="130" h="66">
                    <a:moveTo>
                      <a:pt x="130" y="19"/>
                    </a:moveTo>
                    <a:lnTo>
                      <a:pt x="130" y="19"/>
                    </a:lnTo>
                    <a:lnTo>
                      <a:pt x="127" y="10"/>
                    </a:lnTo>
                    <a:lnTo>
                      <a:pt x="121" y="3"/>
                    </a:lnTo>
                    <a:lnTo>
                      <a:pt x="121" y="3"/>
                    </a:lnTo>
                    <a:lnTo>
                      <a:pt x="121" y="3"/>
                    </a:lnTo>
                    <a:lnTo>
                      <a:pt x="102" y="0"/>
                    </a:lnTo>
                    <a:lnTo>
                      <a:pt x="89" y="3"/>
                    </a:lnTo>
                    <a:lnTo>
                      <a:pt x="76" y="6"/>
                    </a:lnTo>
                    <a:lnTo>
                      <a:pt x="76" y="6"/>
                    </a:lnTo>
                    <a:lnTo>
                      <a:pt x="95" y="6"/>
                    </a:lnTo>
                    <a:lnTo>
                      <a:pt x="105" y="6"/>
                    </a:lnTo>
                    <a:lnTo>
                      <a:pt x="114" y="13"/>
                    </a:lnTo>
                    <a:lnTo>
                      <a:pt x="114" y="13"/>
                    </a:lnTo>
                    <a:lnTo>
                      <a:pt x="114" y="13"/>
                    </a:lnTo>
                    <a:lnTo>
                      <a:pt x="121" y="16"/>
                    </a:lnTo>
                    <a:lnTo>
                      <a:pt x="121" y="19"/>
                    </a:lnTo>
                    <a:lnTo>
                      <a:pt x="121" y="19"/>
                    </a:lnTo>
                    <a:lnTo>
                      <a:pt x="121" y="19"/>
                    </a:lnTo>
                    <a:lnTo>
                      <a:pt x="121" y="25"/>
                    </a:lnTo>
                    <a:lnTo>
                      <a:pt x="117" y="32"/>
                    </a:lnTo>
                    <a:lnTo>
                      <a:pt x="102" y="44"/>
                    </a:lnTo>
                    <a:lnTo>
                      <a:pt x="102" y="44"/>
                    </a:lnTo>
                    <a:lnTo>
                      <a:pt x="102" y="44"/>
                    </a:lnTo>
                    <a:lnTo>
                      <a:pt x="83" y="54"/>
                    </a:lnTo>
                    <a:lnTo>
                      <a:pt x="70" y="57"/>
                    </a:lnTo>
                    <a:lnTo>
                      <a:pt x="54" y="57"/>
                    </a:lnTo>
                    <a:lnTo>
                      <a:pt x="54" y="57"/>
                    </a:lnTo>
                    <a:lnTo>
                      <a:pt x="54" y="57"/>
                    </a:lnTo>
                    <a:lnTo>
                      <a:pt x="35" y="57"/>
                    </a:lnTo>
                    <a:lnTo>
                      <a:pt x="19" y="54"/>
                    </a:lnTo>
                    <a:lnTo>
                      <a:pt x="0" y="47"/>
                    </a:lnTo>
                    <a:lnTo>
                      <a:pt x="0" y="57"/>
                    </a:lnTo>
                    <a:lnTo>
                      <a:pt x="0" y="57"/>
                    </a:lnTo>
                    <a:lnTo>
                      <a:pt x="38" y="66"/>
                    </a:lnTo>
                    <a:lnTo>
                      <a:pt x="54" y="66"/>
                    </a:lnTo>
                    <a:lnTo>
                      <a:pt x="54" y="66"/>
                    </a:lnTo>
                    <a:lnTo>
                      <a:pt x="54" y="66"/>
                    </a:lnTo>
                    <a:lnTo>
                      <a:pt x="70" y="66"/>
                    </a:lnTo>
                    <a:lnTo>
                      <a:pt x="83" y="63"/>
                    </a:lnTo>
                    <a:lnTo>
                      <a:pt x="108" y="51"/>
                    </a:lnTo>
                    <a:lnTo>
                      <a:pt x="117" y="44"/>
                    </a:lnTo>
                    <a:lnTo>
                      <a:pt x="124" y="38"/>
                    </a:lnTo>
                    <a:lnTo>
                      <a:pt x="127" y="28"/>
                    </a:lnTo>
                    <a:lnTo>
                      <a:pt x="130" y="19"/>
                    </a:lnTo>
                    <a:lnTo>
                      <a:pt x="130" y="1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228" name="Freeform 35"/>
              <p:cNvSpPr>
                <a:spLocks/>
              </p:cNvSpPr>
              <p:nvPr/>
            </p:nvSpPr>
            <p:spPr bwMode="auto">
              <a:xfrm>
                <a:off x="1747837" y="3454400"/>
                <a:ext cx="185738" cy="134938"/>
              </a:xfrm>
              <a:custGeom>
                <a:avLst/>
                <a:gdLst/>
                <a:ahLst/>
                <a:cxnLst>
                  <a:cxn ang="0">
                    <a:pos x="0" y="72"/>
                  </a:cxn>
                  <a:cxn ang="0">
                    <a:pos x="0" y="72"/>
                  </a:cxn>
                  <a:cxn ang="0">
                    <a:pos x="3" y="79"/>
                  </a:cxn>
                  <a:cxn ang="0">
                    <a:pos x="16" y="85"/>
                  </a:cxn>
                  <a:cxn ang="0">
                    <a:pos x="16" y="85"/>
                  </a:cxn>
                  <a:cxn ang="0">
                    <a:pos x="16" y="85"/>
                  </a:cxn>
                  <a:cxn ang="0">
                    <a:pos x="32" y="82"/>
                  </a:cxn>
                  <a:cxn ang="0">
                    <a:pos x="44" y="76"/>
                  </a:cxn>
                  <a:cxn ang="0">
                    <a:pos x="54" y="69"/>
                  </a:cxn>
                  <a:cxn ang="0">
                    <a:pos x="54" y="69"/>
                  </a:cxn>
                  <a:cxn ang="0">
                    <a:pos x="38" y="76"/>
                  </a:cxn>
                  <a:cxn ang="0">
                    <a:pos x="25" y="76"/>
                  </a:cxn>
                  <a:cxn ang="0">
                    <a:pos x="16" y="76"/>
                  </a:cxn>
                  <a:cxn ang="0">
                    <a:pos x="16" y="76"/>
                  </a:cxn>
                  <a:cxn ang="0">
                    <a:pos x="16" y="76"/>
                  </a:cxn>
                  <a:cxn ang="0">
                    <a:pos x="10" y="72"/>
                  </a:cxn>
                  <a:cxn ang="0">
                    <a:pos x="10" y="69"/>
                  </a:cxn>
                  <a:cxn ang="0">
                    <a:pos x="10" y="69"/>
                  </a:cxn>
                  <a:cxn ang="0">
                    <a:pos x="10" y="69"/>
                  </a:cxn>
                  <a:cxn ang="0">
                    <a:pos x="6" y="63"/>
                  </a:cxn>
                  <a:cxn ang="0">
                    <a:pos x="10" y="57"/>
                  </a:cxn>
                  <a:cxn ang="0">
                    <a:pos x="19" y="41"/>
                  </a:cxn>
                  <a:cxn ang="0">
                    <a:pos x="19" y="41"/>
                  </a:cxn>
                  <a:cxn ang="0">
                    <a:pos x="19" y="41"/>
                  </a:cxn>
                  <a:cxn ang="0">
                    <a:pos x="38" y="25"/>
                  </a:cxn>
                  <a:cxn ang="0">
                    <a:pos x="47" y="19"/>
                  </a:cxn>
                  <a:cxn ang="0">
                    <a:pos x="60" y="16"/>
                  </a:cxn>
                  <a:cxn ang="0">
                    <a:pos x="60" y="16"/>
                  </a:cxn>
                  <a:cxn ang="0">
                    <a:pos x="60" y="16"/>
                  </a:cxn>
                  <a:cxn ang="0">
                    <a:pos x="79" y="12"/>
                  </a:cxn>
                  <a:cxn ang="0">
                    <a:pos x="98" y="9"/>
                  </a:cxn>
                  <a:cxn ang="0">
                    <a:pos x="117" y="9"/>
                  </a:cxn>
                  <a:cxn ang="0">
                    <a:pos x="114" y="0"/>
                  </a:cxn>
                  <a:cxn ang="0">
                    <a:pos x="114" y="0"/>
                  </a:cxn>
                  <a:cxn ang="0">
                    <a:pos x="73" y="3"/>
                  </a:cxn>
                  <a:cxn ang="0">
                    <a:pos x="60" y="6"/>
                  </a:cxn>
                  <a:cxn ang="0">
                    <a:pos x="60" y="6"/>
                  </a:cxn>
                  <a:cxn ang="0">
                    <a:pos x="60" y="6"/>
                  </a:cxn>
                  <a:cxn ang="0">
                    <a:pos x="44" y="9"/>
                  </a:cxn>
                  <a:cxn ang="0">
                    <a:pos x="32" y="19"/>
                  </a:cxn>
                  <a:cxn ang="0">
                    <a:pos x="13" y="35"/>
                  </a:cxn>
                  <a:cxn ang="0">
                    <a:pos x="6" y="44"/>
                  </a:cxn>
                  <a:cxn ang="0">
                    <a:pos x="0" y="53"/>
                  </a:cxn>
                  <a:cxn ang="0">
                    <a:pos x="0" y="63"/>
                  </a:cxn>
                  <a:cxn ang="0">
                    <a:pos x="0" y="72"/>
                  </a:cxn>
                  <a:cxn ang="0">
                    <a:pos x="0" y="72"/>
                  </a:cxn>
                </a:cxnLst>
                <a:rect l="0" t="0" r="r" b="b"/>
                <a:pathLst>
                  <a:path w="117" h="85">
                    <a:moveTo>
                      <a:pt x="0" y="72"/>
                    </a:moveTo>
                    <a:lnTo>
                      <a:pt x="0" y="72"/>
                    </a:lnTo>
                    <a:lnTo>
                      <a:pt x="3" y="79"/>
                    </a:lnTo>
                    <a:lnTo>
                      <a:pt x="16" y="85"/>
                    </a:lnTo>
                    <a:lnTo>
                      <a:pt x="16" y="85"/>
                    </a:lnTo>
                    <a:lnTo>
                      <a:pt x="16" y="85"/>
                    </a:lnTo>
                    <a:lnTo>
                      <a:pt x="32" y="82"/>
                    </a:lnTo>
                    <a:lnTo>
                      <a:pt x="44" y="76"/>
                    </a:lnTo>
                    <a:lnTo>
                      <a:pt x="54" y="69"/>
                    </a:lnTo>
                    <a:lnTo>
                      <a:pt x="54" y="69"/>
                    </a:lnTo>
                    <a:lnTo>
                      <a:pt x="38" y="76"/>
                    </a:lnTo>
                    <a:lnTo>
                      <a:pt x="25" y="76"/>
                    </a:lnTo>
                    <a:lnTo>
                      <a:pt x="16" y="76"/>
                    </a:lnTo>
                    <a:lnTo>
                      <a:pt x="16" y="76"/>
                    </a:lnTo>
                    <a:lnTo>
                      <a:pt x="16" y="76"/>
                    </a:lnTo>
                    <a:lnTo>
                      <a:pt x="10" y="72"/>
                    </a:lnTo>
                    <a:lnTo>
                      <a:pt x="10" y="69"/>
                    </a:lnTo>
                    <a:lnTo>
                      <a:pt x="10" y="69"/>
                    </a:lnTo>
                    <a:lnTo>
                      <a:pt x="10" y="69"/>
                    </a:lnTo>
                    <a:lnTo>
                      <a:pt x="6" y="63"/>
                    </a:lnTo>
                    <a:lnTo>
                      <a:pt x="10" y="57"/>
                    </a:lnTo>
                    <a:lnTo>
                      <a:pt x="19" y="41"/>
                    </a:lnTo>
                    <a:lnTo>
                      <a:pt x="19" y="41"/>
                    </a:lnTo>
                    <a:lnTo>
                      <a:pt x="19" y="41"/>
                    </a:lnTo>
                    <a:lnTo>
                      <a:pt x="38" y="25"/>
                    </a:lnTo>
                    <a:lnTo>
                      <a:pt x="47" y="19"/>
                    </a:lnTo>
                    <a:lnTo>
                      <a:pt x="60" y="16"/>
                    </a:lnTo>
                    <a:lnTo>
                      <a:pt x="60" y="16"/>
                    </a:lnTo>
                    <a:lnTo>
                      <a:pt x="60" y="16"/>
                    </a:lnTo>
                    <a:lnTo>
                      <a:pt x="79" y="12"/>
                    </a:lnTo>
                    <a:lnTo>
                      <a:pt x="98" y="9"/>
                    </a:lnTo>
                    <a:lnTo>
                      <a:pt x="117" y="9"/>
                    </a:lnTo>
                    <a:lnTo>
                      <a:pt x="114" y="0"/>
                    </a:lnTo>
                    <a:lnTo>
                      <a:pt x="114" y="0"/>
                    </a:lnTo>
                    <a:lnTo>
                      <a:pt x="73" y="3"/>
                    </a:lnTo>
                    <a:lnTo>
                      <a:pt x="60" y="6"/>
                    </a:lnTo>
                    <a:lnTo>
                      <a:pt x="60" y="6"/>
                    </a:lnTo>
                    <a:lnTo>
                      <a:pt x="60" y="6"/>
                    </a:lnTo>
                    <a:lnTo>
                      <a:pt x="44" y="9"/>
                    </a:lnTo>
                    <a:lnTo>
                      <a:pt x="32" y="19"/>
                    </a:lnTo>
                    <a:lnTo>
                      <a:pt x="13" y="35"/>
                    </a:lnTo>
                    <a:lnTo>
                      <a:pt x="6" y="44"/>
                    </a:lnTo>
                    <a:lnTo>
                      <a:pt x="0" y="53"/>
                    </a:lnTo>
                    <a:lnTo>
                      <a:pt x="0" y="63"/>
                    </a:lnTo>
                    <a:lnTo>
                      <a:pt x="0" y="72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915" name="Group 676"/>
            <p:cNvGrpSpPr/>
            <p:nvPr/>
          </p:nvGrpSpPr>
          <p:grpSpPr>
            <a:xfrm rot="21401930">
              <a:off x="4326406" y="74971"/>
              <a:ext cx="609599" cy="660400"/>
              <a:chOff x="3962400" y="457200"/>
              <a:chExt cx="1128713" cy="1117600"/>
            </a:xfrm>
          </p:grpSpPr>
          <p:sp>
            <p:nvSpPr>
              <p:cNvPr id="1214" name="Freeform 37"/>
              <p:cNvSpPr>
                <a:spLocks/>
              </p:cNvSpPr>
              <p:nvPr/>
            </p:nvSpPr>
            <p:spPr bwMode="auto">
              <a:xfrm>
                <a:off x="4092575" y="987425"/>
                <a:ext cx="812800" cy="587375"/>
              </a:xfrm>
              <a:custGeom>
                <a:avLst/>
                <a:gdLst/>
                <a:ahLst/>
                <a:cxnLst>
                  <a:cxn ang="0">
                    <a:pos x="57" y="332"/>
                  </a:cxn>
                  <a:cxn ang="0">
                    <a:pos x="57" y="332"/>
                  </a:cxn>
                  <a:cxn ang="0">
                    <a:pos x="73" y="339"/>
                  </a:cxn>
                  <a:cxn ang="0">
                    <a:pos x="111" y="351"/>
                  </a:cxn>
                  <a:cxn ang="0">
                    <a:pos x="143" y="357"/>
                  </a:cxn>
                  <a:cxn ang="0">
                    <a:pos x="177" y="364"/>
                  </a:cxn>
                  <a:cxn ang="0">
                    <a:pos x="215" y="367"/>
                  </a:cxn>
                  <a:cxn ang="0">
                    <a:pos x="263" y="370"/>
                  </a:cxn>
                  <a:cxn ang="0">
                    <a:pos x="263" y="370"/>
                  </a:cxn>
                  <a:cxn ang="0">
                    <a:pos x="307" y="367"/>
                  </a:cxn>
                  <a:cxn ang="0">
                    <a:pos x="345" y="364"/>
                  </a:cxn>
                  <a:cxn ang="0">
                    <a:pos x="380" y="357"/>
                  </a:cxn>
                  <a:cxn ang="0">
                    <a:pos x="408" y="348"/>
                  </a:cxn>
                  <a:cxn ang="0">
                    <a:pos x="446" y="335"/>
                  </a:cxn>
                  <a:cxn ang="0">
                    <a:pos x="459" y="329"/>
                  </a:cxn>
                  <a:cxn ang="0">
                    <a:pos x="512" y="0"/>
                  </a:cxn>
                  <a:cxn ang="0">
                    <a:pos x="0" y="0"/>
                  </a:cxn>
                  <a:cxn ang="0">
                    <a:pos x="57" y="332"/>
                  </a:cxn>
                </a:cxnLst>
                <a:rect l="0" t="0" r="r" b="b"/>
                <a:pathLst>
                  <a:path w="512" h="370">
                    <a:moveTo>
                      <a:pt x="57" y="332"/>
                    </a:moveTo>
                    <a:lnTo>
                      <a:pt x="57" y="332"/>
                    </a:lnTo>
                    <a:lnTo>
                      <a:pt x="73" y="339"/>
                    </a:lnTo>
                    <a:lnTo>
                      <a:pt x="111" y="351"/>
                    </a:lnTo>
                    <a:lnTo>
                      <a:pt x="143" y="357"/>
                    </a:lnTo>
                    <a:lnTo>
                      <a:pt x="177" y="364"/>
                    </a:lnTo>
                    <a:lnTo>
                      <a:pt x="215" y="367"/>
                    </a:lnTo>
                    <a:lnTo>
                      <a:pt x="263" y="370"/>
                    </a:lnTo>
                    <a:lnTo>
                      <a:pt x="263" y="370"/>
                    </a:lnTo>
                    <a:lnTo>
                      <a:pt x="307" y="367"/>
                    </a:lnTo>
                    <a:lnTo>
                      <a:pt x="345" y="364"/>
                    </a:lnTo>
                    <a:lnTo>
                      <a:pt x="380" y="357"/>
                    </a:lnTo>
                    <a:lnTo>
                      <a:pt x="408" y="348"/>
                    </a:lnTo>
                    <a:lnTo>
                      <a:pt x="446" y="335"/>
                    </a:lnTo>
                    <a:lnTo>
                      <a:pt x="459" y="329"/>
                    </a:lnTo>
                    <a:lnTo>
                      <a:pt x="512" y="0"/>
                    </a:lnTo>
                    <a:lnTo>
                      <a:pt x="0" y="0"/>
                    </a:lnTo>
                    <a:lnTo>
                      <a:pt x="57" y="332"/>
                    </a:lnTo>
                    <a:close/>
                  </a:path>
                </a:pathLst>
              </a:custGeom>
              <a:solidFill>
                <a:srgbClr val="933E6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215" name="Freeform 38"/>
              <p:cNvSpPr>
                <a:spLocks/>
              </p:cNvSpPr>
              <p:nvPr/>
            </p:nvSpPr>
            <p:spPr bwMode="auto">
              <a:xfrm>
                <a:off x="3962400" y="457200"/>
                <a:ext cx="1128713" cy="715963"/>
              </a:xfrm>
              <a:custGeom>
                <a:avLst/>
                <a:gdLst/>
                <a:ahLst/>
                <a:cxnLst>
                  <a:cxn ang="0">
                    <a:pos x="0" y="255"/>
                  </a:cxn>
                  <a:cxn ang="0">
                    <a:pos x="10" y="218"/>
                  </a:cxn>
                  <a:cxn ang="0">
                    <a:pos x="38" y="183"/>
                  </a:cxn>
                  <a:cxn ang="0">
                    <a:pos x="76" y="157"/>
                  </a:cxn>
                  <a:cxn ang="0">
                    <a:pos x="127" y="142"/>
                  </a:cxn>
                  <a:cxn ang="0">
                    <a:pos x="124" y="123"/>
                  </a:cxn>
                  <a:cxn ang="0">
                    <a:pos x="127" y="97"/>
                  </a:cxn>
                  <a:cxn ang="0">
                    <a:pos x="149" y="53"/>
                  </a:cxn>
                  <a:cxn ang="0">
                    <a:pos x="190" y="22"/>
                  </a:cxn>
                  <a:cxn ang="0">
                    <a:pos x="244" y="3"/>
                  </a:cxn>
                  <a:cxn ang="0">
                    <a:pos x="275" y="0"/>
                  </a:cxn>
                  <a:cxn ang="0">
                    <a:pos x="313" y="3"/>
                  </a:cxn>
                  <a:cxn ang="0">
                    <a:pos x="373" y="31"/>
                  </a:cxn>
                  <a:cxn ang="0">
                    <a:pos x="398" y="53"/>
                  </a:cxn>
                  <a:cxn ang="0">
                    <a:pos x="424" y="41"/>
                  </a:cxn>
                  <a:cxn ang="0">
                    <a:pos x="458" y="34"/>
                  </a:cxn>
                  <a:cxn ang="0">
                    <a:pos x="474" y="37"/>
                  </a:cxn>
                  <a:cxn ang="0">
                    <a:pos x="506" y="47"/>
                  </a:cxn>
                  <a:cxn ang="0">
                    <a:pos x="528" y="63"/>
                  </a:cxn>
                  <a:cxn ang="0">
                    <a:pos x="544" y="85"/>
                  </a:cxn>
                  <a:cxn ang="0">
                    <a:pos x="544" y="97"/>
                  </a:cxn>
                  <a:cxn ang="0">
                    <a:pos x="585" y="110"/>
                  </a:cxn>
                  <a:cxn ang="0">
                    <a:pos x="616" y="132"/>
                  </a:cxn>
                  <a:cxn ang="0">
                    <a:pos x="638" y="157"/>
                  </a:cxn>
                  <a:cxn ang="0">
                    <a:pos x="648" y="186"/>
                  </a:cxn>
                  <a:cxn ang="0">
                    <a:pos x="673" y="205"/>
                  </a:cxn>
                  <a:cxn ang="0">
                    <a:pos x="702" y="240"/>
                  </a:cxn>
                  <a:cxn ang="0">
                    <a:pos x="711" y="265"/>
                  </a:cxn>
                  <a:cxn ang="0">
                    <a:pos x="711" y="278"/>
                  </a:cxn>
                  <a:cxn ang="0">
                    <a:pos x="705" y="309"/>
                  </a:cxn>
                  <a:cxn ang="0">
                    <a:pos x="683" y="341"/>
                  </a:cxn>
                  <a:cxn ang="0">
                    <a:pos x="654" y="366"/>
                  </a:cxn>
                  <a:cxn ang="0">
                    <a:pos x="610" y="388"/>
                  </a:cxn>
                  <a:cxn ang="0">
                    <a:pos x="607" y="401"/>
                  </a:cxn>
                  <a:cxn ang="0">
                    <a:pos x="585" y="420"/>
                  </a:cxn>
                  <a:cxn ang="0">
                    <a:pos x="547" y="432"/>
                  </a:cxn>
                  <a:cxn ang="0">
                    <a:pos x="496" y="442"/>
                  </a:cxn>
                  <a:cxn ang="0">
                    <a:pos x="468" y="442"/>
                  </a:cxn>
                  <a:cxn ang="0">
                    <a:pos x="379" y="429"/>
                  </a:cxn>
                  <a:cxn ang="0">
                    <a:pos x="357" y="439"/>
                  </a:cxn>
                  <a:cxn ang="0">
                    <a:pos x="307" y="448"/>
                  </a:cxn>
                  <a:cxn ang="0">
                    <a:pos x="278" y="451"/>
                  </a:cxn>
                  <a:cxn ang="0">
                    <a:pos x="199" y="439"/>
                  </a:cxn>
                  <a:cxn ang="0">
                    <a:pos x="161" y="420"/>
                  </a:cxn>
                  <a:cxn ang="0">
                    <a:pos x="152" y="410"/>
                  </a:cxn>
                  <a:cxn ang="0">
                    <a:pos x="92" y="398"/>
                  </a:cxn>
                  <a:cxn ang="0">
                    <a:pos x="67" y="382"/>
                  </a:cxn>
                  <a:cxn ang="0">
                    <a:pos x="51" y="363"/>
                  </a:cxn>
                  <a:cxn ang="0">
                    <a:pos x="48" y="353"/>
                  </a:cxn>
                  <a:cxn ang="0">
                    <a:pos x="51" y="341"/>
                  </a:cxn>
                  <a:cxn ang="0">
                    <a:pos x="16" y="303"/>
                  </a:cxn>
                  <a:cxn ang="0">
                    <a:pos x="0" y="255"/>
                  </a:cxn>
                </a:cxnLst>
                <a:rect l="0" t="0" r="r" b="b"/>
                <a:pathLst>
                  <a:path w="711" h="451">
                    <a:moveTo>
                      <a:pt x="0" y="255"/>
                    </a:moveTo>
                    <a:lnTo>
                      <a:pt x="0" y="255"/>
                    </a:lnTo>
                    <a:lnTo>
                      <a:pt x="3" y="236"/>
                    </a:lnTo>
                    <a:lnTo>
                      <a:pt x="10" y="218"/>
                    </a:lnTo>
                    <a:lnTo>
                      <a:pt x="22" y="199"/>
                    </a:lnTo>
                    <a:lnTo>
                      <a:pt x="38" y="183"/>
                    </a:lnTo>
                    <a:lnTo>
                      <a:pt x="54" y="167"/>
                    </a:lnTo>
                    <a:lnTo>
                      <a:pt x="76" y="157"/>
                    </a:lnTo>
                    <a:lnTo>
                      <a:pt x="101" y="148"/>
                    </a:lnTo>
                    <a:lnTo>
                      <a:pt x="127" y="142"/>
                    </a:lnTo>
                    <a:lnTo>
                      <a:pt x="127" y="142"/>
                    </a:lnTo>
                    <a:lnTo>
                      <a:pt x="124" y="123"/>
                    </a:lnTo>
                    <a:lnTo>
                      <a:pt x="124" y="123"/>
                    </a:lnTo>
                    <a:lnTo>
                      <a:pt x="127" y="97"/>
                    </a:lnTo>
                    <a:lnTo>
                      <a:pt x="136" y="75"/>
                    </a:lnTo>
                    <a:lnTo>
                      <a:pt x="149" y="53"/>
                    </a:lnTo>
                    <a:lnTo>
                      <a:pt x="168" y="34"/>
                    </a:lnTo>
                    <a:lnTo>
                      <a:pt x="190" y="22"/>
                    </a:lnTo>
                    <a:lnTo>
                      <a:pt x="215" y="9"/>
                    </a:lnTo>
                    <a:lnTo>
                      <a:pt x="244" y="3"/>
                    </a:lnTo>
                    <a:lnTo>
                      <a:pt x="275" y="0"/>
                    </a:lnTo>
                    <a:lnTo>
                      <a:pt x="275" y="0"/>
                    </a:lnTo>
                    <a:lnTo>
                      <a:pt x="294" y="0"/>
                    </a:lnTo>
                    <a:lnTo>
                      <a:pt x="313" y="3"/>
                    </a:lnTo>
                    <a:lnTo>
                      <a:pt x="345" y="15"/>
                    </a:lnTo>
                    <a:lnTo>
                      <a:pt x="373" y="31"/>
                    </a:lnTo>
                    <a:lnTo>
                      <a:pt x="398" y="53"/>
                    </a:lnTo>
                    <a:lnTo>
                      <a:pt x="398" y="53"/>
                    </a:lnTo>
                    <a:lnTo>
                      <a:pt x="411" y="44"/>
                    </a:lnTo>
                    <a:lnTo>
                      <a:pt x="424" y="41"/>
                    </a:lnTo>
                    <a:lnTo>
                      <a:pt x="439" y="37"/>
                    </a:lnTo>
                    <a:lnTo>
                      <a:pt x="458" y="34"/>
                    </a:lnTo>
                    <a:lnTo>
                      <a:pt x="458" y="34"/>
                    </a:lnTo>
                    <a:lnTo>
                      <a:pt x="474" y="37"/>
                    </a:lnTo>
                    <a:lnTo>
                      <a:pt x="490" y="41"/>
                    </a:lnTo>
                    <a:lnTo>
                      <a:pt x="506" y="47"/>
                    </a:lnTo>
                    <a:lnTo>
                      <a:pt x="518" y="53"/>
                    </a:lnTo>
                    <a:lnTo>
                      <a:pt x="528" y="63"/>
                    </a:lnTo>
                    <a:lnTo>
                      <a:pt x="537" y="72"/>
                    </a:lnTo>
                    <a:lnTo>
                      <a:pt x="544" y="85"/>
                    </a:lnTo>
                    <a:lnTo>
                      <a:pt x="544" y="97"/>
                    </a:lnTo>
                    <a:lnTo>
                      <a:pt x="544" y="97"/>
                    </a:lnTo>
                    <a:lnTo>
                      <a:pt x="566" y="104"/>
                    </a:lnTo>
                    <a:lnTo>
                      <a:pt x="585" y="110"/>
                    </a:lnTo>
                    <a:lnTo>
                      <a:pt x="601" y="120"/>
                    </a:lnTo>
                    <a:lnTo>
                      <a:pt x="616" y="132"/>
                    </a:lnTo>
                    <a:lnTo>
                      <a:pt x="629" y="142"/>
                    </a:lnTo>
                    <a:lnTo>
                      <a:pt x="638" y="157"/>
                    </a:lnTo>
                    <a:lnTo>
                      <a:pt x="645" y="170"/>
                    </a:lnTo>
                    <a:lnTo>
                      <a:pt x="648" y="186"/>
                    </a:lnTo>
                    <a:lnTo>
                      <a:pt x="648" y="186"/>
                    </a:lnTo>
                    <a:lnTo>
                      <a:pt x="673" y="205"/>
                    </a:lnTo>
                    <a:lnTo>
                      <a:pt x="695" y="227"/>
                    </a:lnTo>
                    <a:lnTo>
                      <a:pt x="702" y="240"/>
                    </a:lnTo>
                    <a:lnTo>
                      <a:pt x="708" y="252"/>
                    </a:lnTo>
                    <a:lnTo>
                      <a:pt x="711" y="265"/>
                    </a:lnTo>
                    <a:lnTo>
                      <a:pt x="711" y="278"/>
                    </a:lnTo>
                    <a:lnTo>
                      <a:pt x="711" y="278"/>
                    </a:lnTo>
                    <a:lnTo>
                      <a:pt x="708" y="293"/>
                    </a:lnTo>
                    <a:lnTo>
                      <a:pt x="705" y="309"/>
                    </a:lnTo>
                    <a:lnTo>
                      <a:pt x="695" y="325"/>
                    </a:lnTo>
                    <a:lnTo>
                      <a:pt x="683" y="341"/>
                    </a:lnTo>
                    <a:lnTo>
                      <a:pt x="670" y="353"/>
                    </a:lnTo>
                    <a:lnTo>
                      <a:pt x="654" y="366"/>
                    </a:lnTo>
                    <a:lnTo>
                      <a:pt x="632" y="379"/>
                    </a:lnTo>
                    <a:lnTo>
                      <a:pt x="610" y="388"/>
                    </a:lnTo>
                    <a:lnTo>
                      <a:pt x="610" y="388"/>
                    </a:lnTo>
                    <a:lnTo>
                      <a:pt x="607" y="401"/>
                    </a:lnTo>
                    <a:lnTo>
                      <a:pt x="597" y="410"/>
                    </a:lnTo>
                    <a:lnTo>
                      <a:pt x="585" y="420"/>
                    </a:lnTo>
                    <a:lnTo>
                      <a:pt x="566" y="426"/>
                    </a:lnTo>
                    <a:lnTo>
                      <a:pt x="547" y="432"/>
                    </a:lnTo>
                    <a:lnTo>
                      <a:pt x="522" y="439"/>
                    </a:lnTo>
                    <a:lnTo>
                      <a:pt x="496" y="442"/>
                    </a:lnTo>
                    <a:lnTo>
                      <a:pt x="468" y="442"/>
                    </a:lnTo>
                    <a:lnTo>
                      <a:pt x="468" y="442"/>
                    </a:lnTo>
                    <a:lnTo>
                      <a:pt x="420" y="439"/>
                    </a:lnTo>
                    <a:lnTo>
                      <a:pt x="379" y="429"/>
                    </a:lnTo>
                    <a:lnTo>
                      <a:pt x="379" y="429"/>
                    </a:lnTo>
                    <a:lnTo>
                      <a:pt x="357" y="439"/>
                    </a:lnTo>
                    <a:lnTo>
                      <a:pt x="335" y="445"/>
                    </a:lnTo>
                    <a:lnTo>
                      <a:pt x="307" y="448"/>
                    </a:lnTo>
                    <a:lnTo>
                      <a:pt x="278" y="451"/>
                    </a:lnTo>
                    <a:lnTo>
                      <a:pt x="278" y="451"/>
                    </a:lnTo>
                    <a:lnTo>
                      <a:pt x="237" y="448"/>
                    </a:lnTo>
                    <a:lnTo>
                      <a:pt x="199" y="439"/>
                    </a:lnTo>
                    <a:lnTo>
                      <a:pt x="171" y="426"/>
                    </a:lnTo>
                    <a:lnTo>
                      <a:pt x="161" y="420"/>
                    </a:lnTo>
                    <a:lnTo>
                      <a:pt x="152" y="410"/>
                    </a:lnTo>
                    <a:lnTo>
                      <a:pt x="152" y="410"/>
                    </a:lnTo>
                    <a:lnTo>
                      <a:pt x="111" y="404"/>
                    </a:lnTo>
                    <a:lnTo>
                      <a:pt x="92" y="398"/>
                    </a:lnTo>
                    <a:lnTo>
                      <a:pt x="79" y="391"/>
                    </a:lnTo>
                    <a:lnTo>
                      <a:pt x="67" y="382"/>
                    </a:lnTo>
                    <a:lnTo>
                      <a:pt x="57" y="372"/>
                    </a:lnTo>
                    <a:lnTo>
                      <a:pt x="51" y="363"/>
                    </a:lnTo>
                    <a:lnTo>
                      <a:pt x="48" y="353"/>
                    </a:lnTo>
                    <a:lnTo>
                      <a:pt x="48" y="353"/>
                    </a:lnTo>
                    <a:lnTo>
                      <a:pt x="51" y="341"/>
                    </a:lnTo>
                    <a:lnTo>
                      <a:pt x="51" y="341"/>
                    </a:lnTo>
                    <a:lnTo>
                      <a:pt x="32" y="325"/>
                    </a:lnTo>
                    <a:lnTo>
                      <a:pt x="16" y="303"/>
                    </a:lnTo>
                    <a:lnTo>
                      <a:pt x="7" y="281"/>
                    </a:lnTo>
                    <a:lnTo>
                      <a:pt x="0" y="255"/>
                    </a:lnTo>
                    <a:lnTo>
                      <a:pt x="0" y="255"/>
                    </a:lnTo>
                    <a:close/>
                  </a:path>
                </a:pathLst>
              </a:custGeom>
              <a:solidFill>
                <a:srgbClr val="FFC20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216" name="Freeform 39"/>
              <p:cNvSpPr>
                <a:spLocks/>
              </p:cNvSpPr>
              <p:nvPr/>
            </p:nvSpPr>
            <p:spPr bwMode="auto">
              <a:xfrm>
                <a:off x="4187825" y="592137"/>
                <a:ext cx="793750" cy="501650"/>
              </a:xfrm>
              <a:custGeom>
                <a:avLst/>
                <a:gdLst/>
                <a:ahLst/>
                <a:cxnLst>
                  <a:cxn ang="0">
                    <a:pos x="0" y="180"/>
                  </a:cxn>
                  <a:cxn ang="0">
                    <a:pos x="7" y="151"/>
                  </a:cxn>
                  <a:cxn ang="0">
                    <a:pos x="26" y="126"/>
                  </a:cxn>
                  <a:cxn ang="0">
                    <a:pos x="51" y="110"/>
                  </a:cxn>
                  <a:cxn ang="0">
                    <a:pos x="86" y="101"/>
                  </a:cxn>
                  <a:cxn ang="0">
                    <a:pos x="86" y="85"/>
                  </a:cxn>
                  <a:cxn ang="0">
                    <a:pos x="89" y="69"/>
                  </a:cxn>
                  <a:cxn ang="0">
                    <a:pos x="105" y="38"/>
                  </a:cxn>
                  <a:cxn ang="0">
                    <a:pos x="133" y="16"/>
                  </a:cxn>
                  <a:cxn ang="0">
                    <a:pos x="171" y="0"/>
                  </a:cxn>
                  <a:cxn ang="0">
                    <a:pos x="190" y="0"/>
                  </a:cxn>
                  <a:cxn ang="0">
                    <a:pos x="241" y="9"/>
                  </a:cxn>
                  <a:cxn ang="0">
                    <a:pos x="278" y="38"/>
                  </a:cxn>
                  <a:cxn ang="0">
                    <a:pos x="297" y="28"/>
                  </a:cxn>
                  <a:cxn ang="0">
                    <a:pos x="320" y="25"/>
                  </a:cxn>
                  <a:cxn ang="0">
                    <a:pos x="364" y="38"/>
                  </a:cxn>
                  <a:cxn ang="0">
                    <a:pos x="380" y="60"/>
                  </a:cxn>
                  <a:cxn ang="0">
                    <a:pos x="383" y="69"/>
                  </a:cxn>
                  <a:cxn ang="0">
                    <a:pos x="430" y="91"/>
                  </a:cxn>
                  <a:cxn ang="0">
                    <a:pos x="446" y="110"/>
                  </a:cxn>
                  <a:cxn ang="0">
                    <a:pos x="455" y="129"/>
                  </a:cxn>
                  <a:cxn ang="0">
                    <a:pos x="471" y="145"/>
                  </a:cxn>
                  <a:cxn ang="0">
                    <a:pos x="496" y="177"/>
                  </a:cxn>
                  <a:cxn ang="0">
                    <a:pos x="500" y="196"/>
                  </a:cxn>
                  <a:cxn ang="0">
                    <a:pos x="493" y="218"/>
                  </a:cxn>
                  <a:cxn ang="0">
                    <a:pos x="481" y="237"/>
                  </a:cxn>
                  <a:cxn ang="0">
                    <a:pos x="427" y="272"/>
                  </a:cxn>
                  <a:cxn ang="0">
                    <a:pos x="427" y="281"/>
                  </a:cxn>
                  <a:cxn ang="0">
                    <a:pos x="411" y="294"/>
                  </a:cxn>
                  <a:cxn ang="0">
                    <a:pos x="367" y="306"/>
                  </a:cxn>
                  <a:cxn ang="0">
                    <a:pos x="326" y="309"/>
                  </a:cxn>
                  <a:cxn ang="0">
                    <a:pos x="266" y="303"/>
                  </a:cxn>
                  <a:cxn ang="0">
                    <a:pos x="250" y="309"/>
                  </a:cxn>
                  <a:cxn ang="0">
                    <a:pos x="215" y="316"/>
                  </a:cxn>
                  <a:cxn ang="0">
                    <a:pos x="193" y="316"/>
                  </a:cxn>
                  <a:cxn ang="0">
                    <a:pos x="139" y="309"/>
                  </a:cxn>
                  <a:cxn ang="0">
                    <a:pos x="105" y="287"/>
                  </a:cxn>
                  <a:cxn ang="0">
                    <a:pos x="76" y="284"/>
                  </a:cxn>
                  <a:cxn ang="0">
                    <a:pos x="38" y="262"/>
                  </a:cxn>
                  <a:cxn ang="0">
                    <a:pos x="32" y="246"/>
                  </a:cxn>
                  <a:cxn ang="0">
                    <a:pos x="35" y="240"/>
                  </a:cxn>
                  <a:cxn ang="0">
                    <a:pos x="19" y="227"/>
                  </a:cxn>
                  <a:cxn ang="0">
                    <a:pos x="4" y="196"/>
                  </a:cxn>
                  <a:cxn ang="0">
                    <a:pos x="0" y="180"/>
                  </a:cxn>
                </a:cxnLst>
                <a:rect l="0" t="0" r="r" b="b"/>
                <a:pathLst>
                  <a:path w="500" h="316">
                    <a:moveTo>
                      <a:pt x="0" y="180"/>
                    </a:moveTo>
                    <a:lnTo>
                      <a:pt x="0" y="180"/>
                    </a:lnTo>
                    <a:lnTo>
                      <a:pt x="0" y="164"/>
                    </a:lnTo>
                    <a:lnTo>
                      <a:pt x="7" y="151"/>
                    </a:lnTo>
                    <a:lnTo>
                      <a:pt x="13" y="139"/>
                    </a:lnTo>
                    <a:lnTo>
                      <a:pt x="26" y="126"/>
                    </a:lnTo>
                    <a:lnTo>
                      <a:pt x="38" y="117"/>
                    </a:lnTo>
                    <a:lnTo>
                      <a:pt x="51" y="110"/>
                    </a:lnTo>
                    <a:lnTo>
                      <a:pt x="70" y="104"/>
                    </a:lnTo>
                    <a:lnTo>
                      <a:pt x="86" y="101"/>
                    </a:lnTo>
                    <a:lnTo>
                      <a:pt x="86" y="101"/>
                    </a:lnTo>
                    <a:lnTo>
                      <a:pt x="86" y="85"/>
                    </a:lnTo>
                    <a:lnTo>
                      <a:pt x="86" y="85"/>
                    </a:lnTo>
                    <a:lnTo>
                      <a:pt x="89" y="69"/>
                    </a:lnTo>
                    <a:lnTo>
                      <a:pt x="95" y="54"/>
                    </a:lnTo>
                    <a:lnTo>
                      <a:pt x="105" y="38"/>
                    </a:lnTo>
                    <a:lnTo>
                      <a:pt x="117" y="25"/>
                    </a:lnTo>
                    <a:lnTo>
                      <a:pt x="133" y="16"/>
                    </a:lnTo>
                    <a:lnTo>
                      <a:pt x="149" y="6"/>
                    </a:lnTo>
                    <a:lnTo>
                      <a:pt x="171" y="0"/>
                    </a:lnTo>
                    <a:lnTo>
                      <a:pt x="190" y="0"/>
                    </a:lnTo>
                    <a:lnTo>
                      <a:pt x="190" y="0"/>
                    </a:lnTo>
                    <a:lnTo>
                      <a:pt x="218" y="3"/>
                    </a:lnTo>
                    <a:lnTo>
                      <a:pt x="241" y="9"/>
                    </a:lnTo>
                    <a:lnTo>
                      <a:pt x="263" y="22"/>
                    </a:lnTo>
                    <a:lnTo>
                      <a:pt x="278" y="38"/>
                    </a:lnTo>
                    <a:lnTo>
                      <a:pt x="278" y="38"/>
                    </a:lnTo>
                    <a:lnTo>
                      <a:pt x="297" y="28"/>
                    </a:lnTo>
                    <a:lnTo>
                      <a:pt x="320" y="25"/>
                    </a:lnTo>
                    <a:lnTo>
                      <a:pt x="320" y="25"/>
                    </a:lnTo>
                    <a:lnTo>
                      <a:pt x="345" y="28"/>
                    </a:lnTo>
                    <a:lnTo>
                      <a:pt x="364" y="38"/>
                    </a:lnTo>
                    <a:lnTo>
                      <a:pt x="376" y="50"/>
                    </a:lnTo>
                    <a:lnTo>
                      <a:pt x="380" y="60"/>
                    </a:lnTo>
                    <a:lnTo>
                      <a:pt x="383" y="69"/>
                    </a:lnTo>
                    <a:lnTo>
                      <a:pt x="383" y="69"/>
                    </a:lnTo>
                    <a:lnTo>
                      <a:pt x="408" y="79"/>
                    </a:lnTo>
                    <a:lnTo>
                      <a:pt x="430" y="91"/>
                    </a:lnTo>
                    <a:lnTo>
                      <a:pt x="440" y="101"/>
                    </a:lnTo>
                    <a:lnTo>
                      <a:pt x="446" y="110"/>
                    </a:lnTo>
                    <a:lnTo>
                      <a:pt x="452" y="120"/>
                    </a:lnTo>
                    <a:lnTo>
                      <a:pt x="455" y="129"/>
                    </a:lnTo>
                    <a:lnTo>
                      <a:pt x="455" y="129"/>
                    </a:lnTo>
                    <a:lnTo>
                      <a:pt x="471" y="145"/>
                    </a:lnTo>
                    <a:lnTo>
                      <a:pt x="487" y="161"/>
                    </a:lnTo>
                    <a:lnTo>
                      <a:pt x="496" y="177"/>
                    </a:lnTo>
                    <a:lnTo>
                      <a:pt x="500" y="196"/>
                    </a:lnTo>
                    <a:lnTo>
                      <a:pt x="500" y="196"/>
                    </a:lnTo>
                    <a:lnTo>
                      <a:pt x="496" y="205"/>
                    </a:lnTo>
                    <a:lnTo>
                      <a:pt x="493" y="218"/>
                    </a:lnTo>
                    <a:lnTo>
                      <a:pt x="487" y="227"/>
                    </a:lnTo>
                    <a:lnTo>
                      <a:pt x="481" y="237"/>
                    </a:lnTo>
                    <a:lnTo>
                      <a:pt x="459" y="256"/>
                    </a:lnTo>
                    <a:lnTo>
                      <a:pt x="427" y="272"/>
                    </a:lnTo>
                    <a:lnTo>
                      <a:pt x="427" y="272"/>
                    </a:lnTo>
                    <a:lnTo>
                      <a:pt x="427" y="281"/>
                    </a:lnTo>
                    <a:lnTo>
                      <a:pt x="421" y="287"/>
                    </a:lnTo>
                    <a:lnTo>
                      <a:pt x="411" y="294"/>
                    </a:lnTo>
                    <a:lnTo>
                      <a:pt x="399" y="300"/>
                    </a:lnTo>
                    <a:lnTo>
                      <a:pt x="367" y="306"/>
                    </a:lnTo>
                    <a:lnTo>
                      <a:pt x="326" y="309"/>
                    </a:lnTo>
                    <a:lnTo>
                      <a:pt x="326" y="309"/>
                    </a:lnTo>
                    <a:lnTo>
                      <a:pt x="294" y="309"/>
                    </a:lnTo>
                    <a:lnTo>
                      <a:pt x="266" y="303"/>
                    </a:lnTo>
                    <a:lnTo>
                      <a:pt x="266" y="303"/>
                    </a:lnTo>
                    <a:lnTo>
                      <a:pt x="250" y="309"/>
                    </a:lnTo>
                    <a:lnTo>
                      <a:pt x="234" y="313"/>
                    </a:lnTo>
                    <a:lnTo>
                      <a:pt x="215" y="316"/>
                    </a:lnTo>
                    <a:lnTo>
                      <a:pt x="193" y="316"/>
                    </a:lnTo>
                    <a:lnTo>
                      <a:pt x="193" y="316"/>
                    </a:lnTo>
                    <a:lnTo>
                      <a:pt x="165" y="316"/>
                    </a:lnTo>
                    <a:lnTo>
                      <a:pt x="139" y="309"/>
                    </a:lnTo>
                    <a:lnTo>
                      <a:pt x="117" y="300"/>
                    </a:lnTo>
                    <a:lnTo>
                      <a:pt x="105" y="287"/>
                    </a:lnTo>
                    <a:lnTo>
                      <a:pt x="105" y="287"/>
                    </a:lnTo>
                    <a:lnTo>
                      <a:pt x="76" y="284"/>
                    </a:lnTo>
                    <a:lnTo>
                      <a:pt x="54" y="275"/>
                    </a:lnTo>
                    <a:lnTo>
                      <a:pt x="38" y="262"/>
                    </a:lnTo>
                    <a:lnTo>
                      <a:pt x="35" y="256"/>
                    </a:lnTo>
                    <a:lnTo>
                      <a:pt x="32" y="246"/>
                    </a:lnTo>
                    <a:lnTo>
                      <a:pt x="32" y="246"/>
                    </a:lnTo>
                    <a:lnTo>
                      <a:pt x="35" y="240"/>
                    </a:lnTo>
                    <a:lnTo>
                      <a:pt x="35" y="240"/>
                    </a:lnTo>
                    <a:lnTo>
                      <a:pt x="19" y="227"/>
                    </a:lnTo>
                    <a:lnTo>
                      <a:pt x="10" y="212"/>
                    </a:lnTo>
                    <a:lnTo>
                      <a:pt x="4" y="196"/>
                    </a:lnTo>
                    <a:lnTo>
                      <a:pt x="0" y="180"/>
                    </a:lnTo>
                    <a:lnTo>
                      <a:pt x="0" y="180"/>
                    </a:lnTo>
                    <a:close/>
                  </a:path>
                </a:pathLst>
              </a:custGeom>
              <a:solidFill>
                <a:srgbClr val="FFE2B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217" name="Freeform 40"/>
              <p:cNvSpPr>
                <a:spLocks noEditPoints="1"/>
              </p:cNvSpPr>
              <p:nvPr/>
            </p:nvSpPr>
            <p:spPr bwMode="auto">
              <a:xfrm>
                <a:off x="4289425" y="671512"/>
                <a:ext cx="485775" cy="376238"/>
              </a:xfrm>
              <a:custGeom>
                <a:avLst/>
                <a:gdLst/>
                <a:ahLst/>
                <a:cxnLst>
                  <a:cxn ang="0">
                    <a:pos x="15" y="237"/>
                  </a:cxn>
                  <a:cxn ang="0">
                    <a:pos x="3" y="212"/>
                  </a:cxn>
                  <a:cxn ang="0">
                    <a:pos x="0" y="187"/>
                  </a:cxn>
                  <a:cxn ang="0">
                    <a:pos x="3" y="171"/>
                  </a:cxn>
                  <a:cxn ang="0">
                    <a:pos x="22" y="146"/>
                  </a:cxn>
                  <a:cxn ang="0">
                    <a:pos x="38" y="136"/>
                  </a:cxn>
                  <a:cxn ang="0">
                    <a:pos x="66" y="127"/>
                  </a:cxn>
                  <a:cxn ang="0">
                    <a:pos x="164" y="114"/>
                  </a:cxn>
                  <a:cxn ang="0">
                    <a:pos x="164" y="114"/>
                  </a:cxn>
                  <a:cxn ang="0">
                    <a:pos x="233" y="101"/>
                  </a:cxn>
                  <a:cxn ang="0">
                    <a:pos x="271" y="83"/>
                  </a:cxn>
                  <a:cxn ang="0">
                    <a:pos x="290" y="60"/>
                  </a:cxn>
                  <a:cxn ang="0">
                    <a:pos x="293" y="48"/>
                  </a:cxn>
                  <a:cxn ang="0">
                    <a:pos x="293" y="48"/>
                  </a:cxn>
                  <a:cxn ang="0">
                    <a:pos x="287" y="32"/>
                  </a:cxn>
                  <a:cxn ang="0">
                    <a:pos x="278" y="22"/>
                  </a:cxn>
                  <a:cxn ang="0">
                    <a:pos x="259" y="13"/>
                  </a:cxn>
                  <a:cxn ang="0">
                    <a:pos x="240" y="13"/>
                  </a:cxn>
                  <a:cxn ang="0">
                    <a:pos x="227" y="16"/>
                  </a:cxn>
                  <a:cxn ang="0">
                    <a:pos x="199" y="35"/>
                  </a:cxn>
                  <a:cxn ang="0">
                    <a:pos x="199" y="35"/>
                  </a:cxn>
                  <a:cxn ang="0">
                    <a:pos x="199" y="32"/>
                  </a:cxn>
                  <a:cxn ang="0">
                    <a:pos x="205" y="13"/>
                  </a:cxn>
                  <a:cxn ang="0">
                    <a:pos x="211" y="7"/>
                  </a:cxn>
                  <a:cxn ang="0">
                    <a:pos x="224" y="0"/>
                  </a:cxn>
                  <a:cxn ang="0">
                    <a:pos x="240" y="0"/>
                  </a:cxn>
                  <a:cxn ang="0">
                    <a:pos x="262" y="4"/>
                  </a:cxn>
                  <a:cxn ang="0">
                    <a:pos x="293" y="19"/>
                  </a:cxn>
                  <a:cxn ang="0">
                    <a:pos x="303" y="35"/>
                  </a:cxn>
                  <a:cxn ang="0">
                    <a:pos x="306" y="48"/>
                  </a:cxn>
                  <a:cxn ang="0">
                    <a:pos x="306" y="60"/>
                  </a:cxn>
                  <a:cxn ang="0">
                    <a:pos x="290" y="92"/>
                  </a:cxn>
                  <a:cxn ang="0">
                    <a:pos x="271" y="108"/>
                  </a:cxn>
                  <a:cxn ang="0">
                    <a:pos x="256" y="114"/>
                  </a:cxn>
                  <a:cxn ang="0">
                    <a:pos x="202" y="124"/>
                  </a:cxn>
                  <a:cxn ang="0">
                    <a:pos x="120" y="130"/>
                  </a:cxn>
                  <a:cxn ang="0">
                    <a:pos x="79" y="139"/>
                  </a:cxn>
                  <a:cxn ang="0">
                    <a:pos x="44" y="149"/>
                  </a:cxn>
                  <a:cxn ang="0">
                    <a:pos x="44" y="149"/>
                  </a:cxn>
                  <a:cxn ang="0">
                    <a:pos x="22" y="165"/>
                  </a:cxn>
                  <a:cxn ang="0">
                    <a:pos x="12" y="187"/>
                  </a:cxn>
                  <a:cxn ang="0">
                    <a:pos x="12" y="187"/>
                  </a:cxn>
                  <a:cxn ang="0">
                    <a:pos x="15" y="237"/>
                  </a:cxn>
                  <a:cxn ang="0">
                    <a:pos x="199" y="35"/>
                  </a:cxn>
                  <a:cxn ang="0">
                    <a:pos x="199" y="35"/>
                  </a:cxn>
                  <a:cxn ang="0">
                    <a:pos x="199" y="35"/>
                  </a:cxn>
                </a:cxnLst>
                <a:rect l="0" t="0" r="r" b="b"/>
                <a:pathLst>
                  <a:path w="306" h="237">
                    <a:moveTo>
                      <a:pt x="15" y="237"/>
                    </a:moveTo>
                    <a:lnTo>
                      <a:pt x="15" y="237"/>
                    </a:lnTo>
                    <a:lnTo>
                      <a:pt x="15" y="237"/>
                    </a:lnTo>
                    <a:lnTo>
                      <a:pt x="3" y="212"/>
                    </a:lnTo>
                    <a:lnTo>
                      <a:pt x="0" y="187"/>
                    </a:lnTo>
                    <a:lnTo>
                      <a:pt x="0" y="187"/>
                    </a:lnTo>
                    <a:lnTo>
                      <a:pt x="0" y="187"/>
                    </a:lnTo>
                    <a:lnTo>
                      <a:pt x="3" y="171"/>
                    </a:lnTo>
                    <a:lnTo>
                      <a:pt x="12" y="158"/>
                    </a:lnTo>
                    <a:lnTo>
                      <a:pt x="22" y="146"/>
                    </a:lnTo>
                    <a:lnTo>
                      <a:pt x="38" y="136"/>
                    </a:lnTo>
                    <a:lnTo>
                      <a:pt x="38" y="136"/>
                    </a:lnTo>
                    <a:lnTo>
                      <a:pt x="38" y="136"/>
                    </a:lnTo>
                    <a:lnTo>
                      <a:pt x="66" y="127"/>
                    </a:lnTo>
                    <a:lnTo>
                      <a:pt x="98" y="120"/>
                    </a:lnTo>
                    <a:lnTo>
                      <a:pt x="164" y="114"/>
                    </a:lnTo>
                    <a:lnTo>
                      <a:pt x="164" y="114"/>
                    </a:lnTo>
                    <a:lnTo>
                      <a:pt x="164" y="114"/>
                    </a:lnTo>
                    <a:lnTo>
                      <a:pt x="202" y="108"/>
                    </a:lnTo>
                    <a:lnTo>
                      <a:pt x="233" y="101"/>
                    </a:lnTo>
                    <a:lnTo>
                      <a:pt x="256" y="92"/>
                    </a:lnTo>
                    <a:lnTo>
                      <a:pt x="271" y="83"/>
                    </a:lnTo>
                    <a:lnTo>
                      <a:pt x="284" y="70"/>
                    </a:lnTo>
                    <a:lnTo>
                      <a:pt x="290" y="60"/>
                    </a:lnTo>
                    <a:lnTo>
                      <a:pt x="293" y="54"/>
                    </a:lnTo>
                    <a:lnTo>
                      <a:pt x="293" y="48"/>
                    </a:lnTo>
                    <a:lnTo>
                      <a:pt x="293" y="48"/>
                    </a:lnTo>
                    <a:lnTo>
                      <a:pt x="293" y="48"/>
                    </a:lnTo>
                    <a:lnTo>
                      <a:pt x="290" y="41"/>
                    </a:lnTo>
                    <a:lnTo>
                      <a:pt x="287" y="32"/>
                    </a:lnTo>
                    <a:lnTo>
                      <a:pt x="278" y="22"/>
                    </a:lnTo>
                    <a:lnTo>
                      <a:pt x="278" y="22"/>
                    </a:lnTo>
                    <a:lnTo>
                      <a:pt x="278" y="22"/>
                    </a:lnTo>
                    <a:lnTo>
                      <a:pt x="259" y="13"/>
                    </a:lnTo>
                    <a:lnTo>
                      <a:pt x="240" y="13"/>
                    </a:lnTo>
                    <a:lnTo>
                      <a:pt x="240" y="13"/>
                    </a:lnTo>
                    <a:lnTo>
                      <a:pt x="240" y="13"/>
                    </a:lnTo>
                    <a:lnTo>
                      <a:pt x="227" y="16"/>
                    </a:lnTo>
                    <a:lnTo>
                      <a:pt x="211" y="26"/>
                    </a:lnTo>
                    <a:lnTo>
                      <a:pt x="199" y="35"/>
                    </a:lnTo>
                    <a:lnTo>
                      <a:pt x="199" y="35"/>
                    </a:lnTo>
                    <a:lnTo>
                      <a:pt x="199" y="35"/>
                    </a:lnTo>
                    <a:lnTo>
                      <a:pt x="199" y="32"/>
                    </a:lnTo>
                    <a:lnTo>
                      <a:pt x="199" y="32"/>
                    </a:lnTo>
                    <a:lnTo>
                      <a:pt x="202" y="22"/>
                    </a:lnTo>
                    <a:lnTo>
                      <a:pt x="205" y="13"/>
                    </a:lnTo>
                    <a:lnTo>
                      <a:pt x="211" y="7"/>
                    </a:lnTo>
                    <a:lnTo>
                      <a:pt x="211" y="7"/>
                    </a:lnTo>
                    <a:lnTo>
                      <a:pt x="211" y="7"/>
                    </a:lnTo>
                    <a:lnTo>
                      <a:pt x="224" y="0"/>
                    </a:lnTo>
                    <a:lnTo>
                      <a:pt x="240" y="0"/>
                    </a:lnTo>
                    <a:lnTo>
                      <a:pt x="240" y="0"/>
                    </a:lnTo>
                    <a:lnTo>
                      <a:pt x="240" y="0"/>
                    </a:lnTo>
                    <a:lnTo>
                      <a:pt x="262" y="4"/>
                    </a:lnTo>
                    <a:lnTo>
                      <a:pt x="284" y="10"/>
                    </a:lnTo>
                    <a:lnTo>
                      <a:pt x="293" y="19"/>
                    </a:lnTo>
                    <a:lnTo>
                      <a:pt x="300" y="26"/>
                    </a:lnTo>
                    <a:lnTo>
                      <a:pt x="303" y="35"/>
                    </a:lnTo>
                    <a:lnTo>
                      <a:pt x="306" y="48"/>
                    </a:lnTo>
                    <a:lnTo>
                      <a:pt x="306" y="48"/>
                    </a:lnTo>
                    <a:lnTo>
                      <a:pt x="306" y="48"/>
                    </a:lnTo>
                    <a:lnTo>
                      <a:pt x="306" y="60"/>
                    </a:lnTo>
                    <a:lnTo>
                      <a:pt x="303" y="76"/>
                    </a:lnTo>
                    <a:lnTo>
                      <a:pt x="290" y="92"/>
                    </a:lnTo>
                    <a:lnTo>
                      <a:pt x="284" y="98"/>
                    </a:lnTo>
                    <a:lnTo>
                      <a:pt x="271" y="108"/>
                    </a:lnTo>
                    <a:lnTo>
                      <a:pt x="271" y="108"/>
                    </a:lnTo>
                    <a:lnTo>
                      <a:pt x="256" y="114"/>
                    </a:lnTo>
                    <a:lnTo>
                      <a:pt x="240" y="117"/>
                    </a:lnTo>
                    <a:lnTo>
                      <a:pt x="202" y="124"/>
                    </a:lnTo>
                    <a:lnTo>
                      <a:pt x="120" y="130"/>
                    </a:lnTo>
                    <a:lnTo>
                      <a:pt x="120" y="130"/>
                    </a:lnTo>
                    <a:lnTo>
                      <a:pt x="120" y="130"/>
                    </a:lnTo>
                    <a:lnTo>
                      <a:pt x="79" y="139"/>
                    </a:lnTo>
                    <a:lnTo>
                      <a:pt x="60" y="143"/>
                    </a:lnTo>
                    <a:lnTo>
                      <a:pt x="44" y="149"/>
                    </a:lnTo>
                    <a:lnTo>
                      <a:pt x="44" y="149"/>
                    </a:lnTo>
                    <a:lnTo>
                      <a:pt x="44" y="149"/>
                    </a:lnTo>
                    <a:lnTo>
                      <a:pt x="31" y="155"/>
                    </a:lnTo>
                    <a:lnTo>
                      <a:pt x="22" y="165"/>
                    </a:lnTo>
                    <a:lnTo>
                      <a:pt x="15" y="174"/>
                    </a:lnTo>
                    <a:lnTo>
                      <a:pt x="12" y="187"/>
                    </a:lnTo>
                    <a:lnTo>
                      <a:pt x="12" y="187"/>
                    </a:lnTo>
                    <a:lnTo>
                      <a:pt x="12" y="187"/>
                    </a:lnTo>
                    <a:lnTo>
                      <a:pt x="15" y="237"/>
                    </a:lnTo>
                    <a:lnTo>
                      <a:pt x="15" y="237"/>
                    </a:lnTo>
                    <a:close/>
                    <a:moveTo>
                      <a:pt x="199" y="35"/>
                    </a:moveTo>
                    <a:lnTo>
                      <a:pt x="199" y="35"/>
                    </a:lnTo>
                    <a:lnTo>
                      <a:pt x="199" y="35"/>
                    </a:lnTo>
                    <a:lnTo>
                      <a:pt x="199" y="35"/>
                    </a:lnTo>
                    <a:lnTo>
                      <a:pt x="199" y="35"/>
                    </a:lnTo>
                    <a:lnTo>
                      <a:pt x="199" y="3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218" name="Freeform 41"/>
              <p:cNvSpPr>
                <a:spLocks/>
              </p:cNvSpPr>
              <p:nvPr/>
            </p:nvSpPr>
            <p:spPr bwMode="auto">
              <a:xfrm>
                <a:off x="4614863" y="877887"/>
                <a:ext cx="280988" cy="139700"/>
              </a:xfrm>
              <a:custGeom>
                <a:avLst/>
                <a:gdLst/>
                <a:ahLst/>
                <a:cxnLst>
                  <a:cxn ang="0">
                    <a:pos x="177" y="25"/>
                  </a:cxn>
                  <a:cxn ang="0">
                    <a:pos x="177" y="25"/>
                  </a:cxn>
                  <a:cxn ang="0">
                    <a:pos x="177" y="19"/>
                  </a:cxn>
                  <a:cxn ang="0">
                    <a:pos x="174" y="13"/>
                  </a:cxn>
                  <a:cxn ang="0">
                    <a:pos x="171" y="6"/>
                  </a:cxn>
                  <a:cxn ang="0">
                    <a:pos x="164" y="3"/>
                  </a:cxn>
                  <a:cxn ang="0">
                    <a:pos x="164" y="3"/>
                  </a:cxn>
                  <a:cxn ang="0">
                    <a:pos x="164" y="3"/>
                  </a:cxn>
                  <a:cxn ang="0">
                    <a:pos x="139" y="0"/>
                  </a:cxn>
                  <a:cxn ang="0">
                    <a:pos x="120" y="0"/>
                  </a:cxn>
                  <a:cxn ang="0">
                    <a:pos x="111" y="6"/>
                  </a:cxn>
                  <a:cxn ang="0">
                    <a:pos x="107" y="6"/>
                  </a:cxn>
                  <a:cxn ang="0">
                    <a:pos x="107" y="6"/>
                  </a:cxn>
                  <a:cxn ang="0">
                    <a:pos x="130" y="6"/>
                  </a:cxn>
                  <a:cxn ang="0">
                    <a:pos x="145" y="9"/>
                  </a:cxn>
                  <a:cxn ang="0">
                    <a:pos x="158" y="13"/>
                  </a:cxn>
                  <a:cxn ang="0">
                    <a:pos x="158" y="13"/>
                  </a:cxn>
                  <a:cxn ang="0">
                    <a:pos x="158" y="13"/>
                  </a:cxn>
                  <a:cxn ang="0">
                    <a:pos x="164" y="19"/>
                  </a:cxn>
                  <a:cxn ang="0">
                    <a:pos x="164" y="25"/>
                  </a:cxn>
                  <a:cxn ang="0">
                    <a:pos x="164" y="25"/>
                  </a:cxn>
                  <a:cxn ang="0">
                    <a:pos x="164" y="25"/>
                  </a:cxn>
                  <a:cxn ang="0">
                    <a:pos x="164" y="32"/>
                  </a:cxn>
                  <a:cxn ang="0">
                    <a:pos x="158" y="41"/>
                  </a:cxn>
                  <a:cxn ang="0">
                    <a:pos x="152" y="50"/>
                  </a:cxn>
                  <a:cxn ang="0">
                    <a:pos x="139" y="57"/>
                  </a:cxn>
                  <a:cxn ang="0">
                    <a:pos x="139" y="57"/>
                  </a:cxn>
                  <a:cxn ang="0">
                    <a:pos x="139" y="57"/>
                  </a:cxn>
                  <a:cxn ang="0">
                    <a:pos x="126" y="66"/>
                  </a:cxn>
                  <a:cxn ang="0">
                    <a:pos x="111" y="69"/>
                  </a:cxn>
                  <a:cxn ang="0">
                    <a:pos x="95" y="76"/>
                  </a:cxn>
                  <a:cxn ang="0">
                    <a:pos x="76" y="76"/>
                  </a:cxn>
                  <a:cxn ang="0">
                    <a:pos x="76" y="76"/>
                  </a:cxn>
                  <a:cxn ang="0">
                    <a:pos x="76" y="76"/>
                  </a:cxn>
                  <a:cxn ang="0">
                    <a:pos x="51" y="73"/>
                  </a:cxn>
                  <a:cxn ang="0">
                    <a:pos x="25" y="69"/>
                  </a:cxn>
                  <a:cxn ang="0">
                    <a:pos x="3" y="60"/>
                  </a:cxn>
                  <a:cxn ang="0">
                    <a:pos x="0" y="73"/>
                  </a:cxn>
                  <a:cxn ang="0">
                    <a:pos x="0" y="73"/>
                  </a:cxn>
                  <a:cxn ang="0">
                    <a:pos x="54" y="85"/>
                  </a:cxn>
                  <a:cxn ang="0">
                    <a:pos x="76" y="88"/>
                  </a:cxn>
                  <a:cxn ang="0">
                    <a:pos x="76" y="88"/>
                  </a:cxn>
                  <a:cxn ang="0">
                    <a:pos x="76" y="88"/>
                  </a:cxn>
                  <a:cxn ang="0">
                    <a:pos x="95" y="88"/>
                  </a:cxn>
                  <a:cxn ang="0">
                    <a:pos x="114" y="82"/>
                  </a:cxn>
                  <a:cxn ang="0">
                    <a:pos x="133" y="76"/>
                  </a:cxn>
                  <a:cxn ang="0">
                    <a:pos x="145" y="69"/>
                  </a:cxn>
                  <a:cxn ang="0">
                    <a:pos x="158" y="60"/>
                  </a:cxn>
                  <a:cxn ang="0">
                    <a:pos x="167" y="47"/>
                  </a:cxn>
                  <a:cxn ang="0">
                    <a:pos x="174" y="38"/>
                  </a:cxn>
                  <a:cxn ang="0">
                    <a:pos x="177" y="25"/>
                  </a:cxn>
                  <a:cxn ang="0">
                    <a:pos x="177" y="25"/>
                  </a:cxn>
                </a:cxnLst>
                <a:rect l="0" t="0" r="r" b="b"/>
                <a:pathLst>
                  <a:path w="177" h="88">
                    <a:moveTo>
                      <a:pt x="177" y="25"/>
                    </a:moveTo>
                    <a:lnTo>
                      <a:pt x="177" y="25"/>
                    </a:lnTo>
                    <a:lnTo>
                      <a:pt x="177" y="19"/>
                    </a:lnTo>
                    <a:lnTo>
                      <a:pt x="174" y="13"/>
                    </a:lnTo>
                    <a:lnTo>
                      <a:pt x="171" y="6"/>
                    </a:lnTo>
                    <a:lnTo>
                      <a:pt x="164" y="3"/>
                    </a:lnTo>
                    <a:lnTo>
                      <a:pt x="164" y="3"/>
                    </a:lnTo>
                    <a:lnTo>
                      <a:pt x="164" y="3"/>
                    </a:lnTo>
                    <a:lnTo>
                      <a:pt x="139" y="0"/>
                    </a:lnTo>
                    <a:lnTo>
                      <a:pt x="120" y="0"/>
                    </a:lnTo>
                    <a:lnTo>
                      <a:pt x="111" y="6"/>
                    </a:lnTo>
                    <a:lnTo>
                      <a:pt x="107" y="6"/>
                    </a:lnTo>
                    <a:lnTo>
                      <a:pt x="107" y="6"/>
                    </a:lnTo>
                    <a:lnTo>
                      <a:pt x="130" y="6"/>
                    </a:lnTo>
                    <a:lnTo>
                      <a:pt x="145" y="9"/>
                    </a:lnTo>
                    <a:lnTo>
                      <a:pt x="158" y="13"/>
                    </a:lnTo>
                    <a:lnTo>
                      <a:pt x="158" y="13"/>
                    </a:lnTo>
                    <a:lnTo>
                      <a:pt x="158" y="13"/>
                    </a:lnTo>
                    <a:lnTo>
                      <a:pt x="164" y="19"/>
                    </a:lnTo>
                    <a:lnTo>
                      <a:pt x="164" y="25"/>
                    </a:lnTo>
                    <a:lnTo>
                      <a:pt x="164" y="25"/>
                    </a:lnTo>
                    <a:lnTo>
                      <a:pt x="164" y="25"/>
                    </a:lnTo>
                    <a:lnTo>
                      <a:pt x="164" y="32"/>
                    </a:lnTo>
                    <a:lnTo>
                      <a:pt x="158" y="41"/>
                    </a:lnTo>
                    <a:lnTo>
                      <a:pt x="152" y="50"/>
                    </a:lnTo>
                    <a:lnTo>
                      <a:pt x="139" y="57"/>
                    </a:lnTo>
                    <a:lnTo>
                      <a:pt x="139" y="57"/>
                    </a:lnTo>
                    <a:lnTo>
                      <a:pt x="139" y="57"/>
                    </a:lnTo>
                    <a:lnTo>
                      <a:pt x="126" y="66"/>
                    </a:lnTo>
                    <a:lnTo>
                      <a:pt x="111" y="69"/>
                    </a:lnTo>
                    <a:lnTo>
                      <a:pt x="95" y="76"/>
                    </a:lnTo>
                    <a:lnTo>
                      <a:pt x="76" y="76"/>
                    </a:lnTo>
                    <a:lnTo>
                      <a:pt x="76" y="76"/>
                    </a:lnTo>
                    <a:lnTo>
                      <a:pt x="76" y="76"/>
                    </a:lnTo>
                    <a:lnTo>
                      <a:pt x="51" y="73"/>
                    </a:lnTo>
                    <a:lnTo>
                      <a:pt x="25" y="69"/>
                    </a:lnTo>
                    <a:lnTo>
                      <a:pt x="3" y="60"/>
                    </a:lnTo>
                    <a:lnTo>
                      <a:pt x="0" y="73"/>
                    </a:lnTo>
                    <a:lnTo>
                      <a:pt x="0" y="73"/>
                    </a:lnTo>
                    <a:lnTo>
                      <a:pt x="54" y="85"/>
                    </a:lnTo>
                    <a:lnTo>
                      <a:pt x="76" y="88"/>
                    </a:lnTo>
                    <a:lnTo>
                      <a:pt x="76" y="88"/>
                    </a:lnTo>
                    <a:lnTo>
                      <a:pt x="76" y="88"/>
                    </a:lnTo>
                    <a:lnTo>
                      <a:pt x="95" y="88"/>
                    </a:lnTo>
                    <a:lnTo>
                      <a:pt x="114" y="82"/>
                    </a:lnTo>
                    <a:lnTo>
                      <a:pt x="133" y="76"/>
                    </a:lnTo>
                    <a:lnTo>
                      <a:pt x="145" y="69"/>
                    </a:lnTo>
                    <a:lnTo>
                      <a:pt x="158" y="60"/>
                    </a:lnTo>
                    <a:lnTo>
                      <a:pt x="167" y="47"/>
                    </a:lnTo>
                    <a:lnTo>
                      <a:pt x="174" y="38"/>
                    </a:lnTo>
                    <a:lnTo>
                      <a:pt x="177" y="25"/>
                    </a:lnTo>
                    <a:lnTo>
                      <a:pt x="177" y="2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219" name="Freeform 42"/>
              <p:cNvSpPr>
                <a:spLocks/>
              </p:cNvSpPr>
              <p:nvPr/>
            </p:nvSpPr>
            <p:spPr bwMode="auto">
              <a:xfrm>
                <a:off x="4187825" y="1158875"/>
                <a:ext cx="71438" cy="346075"/>
              </a:xfrm>
              <a:custGeom>
                <a:avLst/>
                <a:gdLst/>
                <a:ahLst/>
                <a:cxnLst>
                  <a:cxn ang="0">
                    <a:pos x="45" y="218"/>
                  </a:cxn>
                  <a:cxn ang="0">
                    <a:pos x="26" y="212"/>
                  </a:cxn>
                  <a:cxn ang="0">
                    <a:pos x="0" y="0"/>
                  </a:cxn>
                  <a:cxn ang="0">
                    <a:pos x="16" y="6"/>
                  </a:cxn>
                  <a:cxn ang="0">
                    <a:pos x="45" y="218"/>
                  </a:cxn>
                </a:cxnLst>
                <a:rect l="0" t="0" r="r" b="b"/>
                <a:pathLst>
                  <a:path w="45" h="218">
                    <a:moveTo>
                      <a:pt x="45" y="218"/>
                    </a:moveTo>
                    <a:lnTo>
                      <a:pt x="26" y="212"/>
                    </a:lnTo>
                    <a:lnTo>
                      <a:pt x="0" y="0"/>
                    </a:lnTo>
                    <a:lnTo>
                      <a:pt x="16" y="6"/>
                    </a:lnTo>
                    <a:lnTo>
                      <a:pt x="45" y="218"/>
                    </a:lnTo>
                    <a:close/>
                  </a:path>
                </a:pathLst>
              </a:custGeom>
              <a:solidFill>
                <a:srgbClr val="800847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220" name="Freeform 43"/>
              <p:cNvSpPr>
                <a:spLocks/>
              </p:cNvSpPr>
              <p:nvPr/>
            </p:nvSpPr>
            <p:spPr bwMode="auto">
              <a:xfrm>
                <a:off x="4313238" y="1198562"/>
                <a:ext cx="60325" cy="315913"/>
              </a:xfrm>
              <a:custGeom>
                <a:avLst/>
                <a:gdLst/>
                <a:ahLst/>
                <a:cxnLst>
                  <a:cxn ang="0">
                    <a:pos x="38" y="199"/>
                  </a:cxn>
                  <a:cxn ang="0">
                    <a:pos x="23" y="193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38" y="199"/>
                  </a:cxn>
                </a:cxnLst>
                <a:rect l="0" t="0" r="r" b="b"/>
                <a:pathLst>
                  <a:path w="38" h="199">
                    <a:moveTo>
                      <a:pt x="38" y="199"/>
                    </a:moveTo>
                    <a:lnTo>
                      <a:pt x="23" y="193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38" y="199"/>
                    </a:lnTo>
                    <a:close/>
                  </a:path>
                </a:pathLst>
              </a:custGeom>
              <a:solidFill>
                <a:srgbClr val="800847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916" name="Group 684"/>
            <p:cNvGrpSpPr/>
            <p:nvPr/>
          </p:nvGrpSpPr>
          <p:grpSpPr>
            <a:xfrm rot="1136327">
              <a:off x="7673178" y="100370"/>
              <a:ext cx="609600" cy="609600"/>
              <a:chOff x="6629400" y="304800"/>
              <a:chExt cx="990600" cy="990600"/>
            </a:xfrm>
          </p:grpSpPr>
          <p:sp>
            <p:nvSpPr>
              <p:cNvPr id="1206" name="Freeform 72"/>
              <p:cNvSpPr>
                <a:spLocks/>
              </p:cNvSpPr>
              <p:nvPr/>
            </p:nvSpPr>
            <p:spPr bwMode="auto">
              <a:xfrm>
                <a:off x="6746061" y="778385"/>
                <a:ext cx="712250" cy="517015"/>
              </a:xfrm>
              <a:custGeom>
                <a:avLst/>
                <a:gdLst/>
                <a:ahLst/>
                <a:cxnLst>
                  <a:cxn ang="0">
                    <a:pos x="40" y="228"/>
                  </a:cxn>
                  <a:cxn ang="0">
                    <a:pos x="40" y="228"/>
                  </a:cxn>
                  <a:cxn ang="0">
                    <a:pos x="75" y="237"/>
                  </a:cxn>
                  <a:cxn ang="0">
                    <a:pos x="119" y="246"/>
                  </a:cxn>
                  <a:cxn ang="0">
                    <a:pos x="176" y="250"/>
                  </a:cxn>
                  <a:cxn ang="0">
                    <a:pos x="176" y="250"/>
                  </a:cxn>
                  <a:cxn ang="0">
                    <a:pos x="233" y="246"/>
                  </a:cxn>
                  <a:cxn ang="0">
                    <a:pos x="277" y="237"/>
                  </a:cxn>
                  <a:cxn ang="0">
                    <a:pos x="304" y="228"/>
                  </a:cxn>
                  <a:cxn ang="0">
                    <a:pos x="312" y="224"/>
                  </a:cxn>
                  <a:cxn ang="0">
                    <a:pos x="348" y="0"/>
                  </a:cxn>
                  <a:cxn ang="0">
                    <a:pos x="0" y="0"/>
                  </a:cxn>
                  <a:cxn ang="0">
                    <a:pos x="40" y="228"/>
                  </a:cxn>
                </a:cxnLst>
                <a:rect l="0" t="0" r="r" b="b"/>
                <a:pathLst>
                  <a:path w="348" h="250">
                    <a:moveTo>
                      <a:pt x="40" y="228"/>
                    </a:moveTo>
                    <a:lnTo>
                      <a:pt x="40" y="228"/>
                    </a:lnTo>
                    <a:lnTo>
                      <a:pt x="75" y="237"/>
                    </a:lnTo>
                    <a:lnTo>
                      <a:pt x="119" y="246"/>
                    </a:lnTo>
                    <a:lnTo>
                      <a:pt x="176" y="250"/>
                    </a:lnTo>
                    <a:lnTo>
                      <a:pt x="176" y="250"/>
                    </a:lnTo>
                    <a:lnTo>
                      <a:pt x="233" y="246"/>
                    </a:lnTo>
                    <a:lnTo>
                      <a:pt x="277" y="237"/>
                    </a:lnTo>
                    <a:lnTo>
                      <a:pt x="304" y="228"/>
                    </a:lnTo>
                    <a:lnTo>
                      <a:pt x="312" y="224"/>
                    </a:lnTo>
                    <a:lnTo>
                      <a:pt x="348" y="0"/>
                    </a:lnTo>
                    <a:lnTo>
                      <a:pt x="0" y="0"/>
                    </a:lnTo>
                    <a:lnTo>
                      <a:pt x="40" y="228"/>
                    </a:lnTo>
                    <a:close/>
                  </a:path>
                </a:pathLst>
              </a:custGeom>
              <a:solidFill>
                <a:srgbClr val="7030A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207" name="Freeform 73"/>
              <p:cNvSpPr>
                <a:spLocks/>
              </p:cNvSpPr>
              <p:nvPr/>
            </p:nvSpPr>
            <p:spPr bwMode="auto">
              <a:xfrm>
                <a:off x="6629400" y="304800"/>
                <a:ext cx="990600" cy="636962"/>
              </a:xfrm>
              <a:custGeom>
                <a:avLst/>
                <a:gdLst/>
                <a:ahLst/>
                <a:cxnLst>
                  <a:cxn ang="0">
                    <a:pos x="0" y="176"/>
                  </a:cxn>
                  <a:cxn ang="0">
                    <a:pos x="5" y="145"/>
                  </a:cxn>
                  <a:cxn ang="0">
                    <a:pos x="26" y="123"/>
                  </a:cxn>
                  <a:cxn ang="0">
                    <a:pos x="84" y="97"/>
                  </a:cxn>
                  <a:cxn ang="0">
                    <a:pos x="84" y="84"/>
                  </a:cxn>
                  <a:cxn ang="0">
                    <a:pos x="84" y="66"/>
                  </a:cxn>
                  <a:cxn ang="0">
                    <a:pos x="101" y="35"/>
                  </a:cxn>
                  <a:cxn ang="0">
                    <a:pos x="128" y="13"/>
                  </a:cxn>
                  <a:cxn ang="0">
                    <a:pos x="167" y="0"/>
                  </a:cxn>
                  <a:cxn ang="0">
                    <a:pos x="185" y="0"/>
                  </a:cxn>
                  <a:cxn ang="0">
                    <a:pos x="233" y="9"/>
                  </a:cxn>
                  <a:cxn ang="0">
                    <a:pos x="273" y="35"/>
                  </a:cxn>
                  <a:cxn ang="0">
                    <a:pos x="290" y="27"/>
                  </a:cxn>
                  <a:cxn ang="0">
                    <a:pos x="312" y="22"/>
                  </a:cxn>
                  <a:cxn ang="0">
                    <a:pos x="352" y="35"/>
                  </a:cxn>
                  <a:cxn ang="0">
                    <a:pos x="369" y="66"/>
                  </a:cxn>
                  <a:cxn ang="0">
                    <a:pos x="400" y="75"/>
                  </a:cxn>
                  <a:cxn ang="0">
                    <a:pos x="435" y="106"/>
                  </a:cxn>
                  <a:cxn ang="0">
                    <a:pos x="440" y="128"/>
                  </a:cxn>
                  <a:cxn ang="0">
                    <a:pos x="475" y="154"/>
                  </a:cxn>
                  <a:cxn ang="0">
                    <a:pos x="484" y="189"/>
                  </a:cxn>
                  <a:cxn ang="0">
                    <a:pos x="479" y="211"/>
                  </a:cxn>
                  <a:cxn ang="0">
                    <a:pos x="444" y="251"/>
                  </a:cxn>
                  <a:cxn ang="0">
                    <a:pos x="418" y="264"/>
                  </a:cxn>
                  <a:cxn ang="0">
                    <a:pos x="409" y="277"/>
                  </a:cxn>
                  <a:cxn ang="0">
                    <a:pos x="356" y="299"/>
                  </a:cxn>
                  <a:cxn ang="0">
                    <a:pos x="317" y="304"/>
                  </a:cxn>
                  <a:cxn ang="0">
                    <a:pos x="259" y="295"/>
                  </a:cxn>
                  <a:cxn ang="0">
                    <a:pos x="229" y="304"/>
                  </a:cxn>
                  <a:cxn ang="0">
                    <a:pos x="189" y="308"/>
                  </a:cxn>
                  <a:cxn ang="0">
                    <a:pos x="136" y="299"/>
                  </a:cxn>
                  <a:cxn ang="0">
                    <a:pos x="101" y="282"/>
                  </a:cxn>
                  <a:cxn ang="0">
                    <a:pos x="75" y="273"/>
                  </a:cxn>
                  <a:cxn ang="0">
                    <a:pos x="40" y="255"/>
                  </a:cxn>
                  <a:cxn ang="0">
                    <a:pos x="31" y="242"/>
                  </a:cxn>
                  <a:cxn ang="0">
                    <a:pos x="35" y="233"/>
                  </a:cxn>
                  <a:cxn ang="0">
                    <a:pos x="9" y="207"/>
                  </a:cxn>
                  <a:cxn ang="0">
                    <a:pos x="0" y="176"/>
                  </a:cxn>
                </a:cxnLst>
                <a:rect l="0" t="0" r="r" b="b"/>
                <a:pathLst>
                  <a:path w="484" h="308">
                    <a:moveTo>
                      <a:pt x="0" y="176"/>
                    </a:moveTo>
                    <a:lnTo>
                      <a:pt x="0" y="176"/>
                    </a:lnTo>
                    <a:lnTo>
                      <a:pt x="0" y="159"/>
                    </a:lnTo>
                    <a:lnTo>
                      <a:pt x="5" y="145"/>
                    </a:lnTo>
                    <a:lnTo>
                      <a:pt x="13" y="137"/>
                    </a:lnTo>
                    <a:lnTo>
                      <a:pt x="26" y="123"/>
                    </a:lnTo>
                    <a:lnTo>
                      <a:pt x="53" y="106"/>
                    </a:lnTo>
                    <a:lnTo>
                      <a:pt x="84" y="97"/>
                    </a:lnTo>
                    <a:lnTo>
                      <a:pt x="84" y="97"/>
                    </a:lnTo>
                    <a:lnTo>
                      <a:pt x="84" y="84"/>
                    </a:lnTo>
                    <a:lnTo>
                      <a:pt x="84" y="84"/>
                    </a:lnTo>
                    <a:lnTo>
                      <a:pt x="84" y="66"/>
                    </a:lnTo>
                    <a:lnTo>
                      <a:pt x="92" y="49"/>
                    </a:lnTo>
                    <a:lnTo>
                      <a:pt x="101" y="35"/>
                    </a:lnTo>
                    <a:lnTo>
                      <a:pt x="114" y="22"/>
                    </a:lnTo>
                    <a:lnTo>
                      <a:pt x="128" y="13"/>
                    </a:lnTo>
                    <a:lnTo>
                      <a:pt x="145" y="5"/>
                    </a:lnTo>
                    <a:lnTo>
                      <a:pt x="167" y="0"/>
                    </a:lnTo>
                    <a:lnTo>
                      <a:pt x="185" y="0"/>
                    </a:lnTo>
                    <a:lnTo>
                      <a:pt x="185" y="0"/>
                    </a:lnTo>
                    <a:lnTo>
                      <a:pt x="211" y="0"/>
                    </a:lnTo>
                    <a:lnTo>
                      <a:pt x="233" y="9"/>
                    </a:lnTo>
                    <a:lnTo>
                      <a:pt x="255" y="22"/>
                    </a:lnTo>
                    <a:lnTo>
                      <a:pt x="273" y="35"/>
                    </a:lnTo>
                    <a:lnTo>
                      <a:pt x="273" y="35"/>
                    </a:lnTo>
                    <a:lnTo>
                      <a:pt x="290" y="27"/>
                    </a:lnTo>
                    <a:lnTo>
                      <a:pt x="312" y="22"/>
                    </a:lnTo>
                    <a:lnTo>
                      <a:pt x="312" y="22"/>
                    </a:lnTo>
                    <a:lnTo>
                      <a:pt x="334" y="27"/>
                    </a:lnTo>
                    <a:lnTo>
                      <a:pt x="352" y="35"/>
                    </a:lnTo>
                    <a:lnTo>
                      <a:pt x="365" y="49"/>
                    </a:lnTo>
                    <a:lnTo>
                      <a:pt x="369" y="66"/>
                    </a:lnTo>
                    <a:lnTo>
                      <a:pt x="369" y="66"/>
                    </a:lnTo>
                    <a:lnTo>
                      <a:pt x="400" y="75"/>
                    </a:lnTo>
                    <a:lnTo>
                      <a:pt x="418" y="88"/>
                    </a:lnTo>
                    <a:lnTo>
                      <a:pt x="435" y="106"/>
                    </a:lnTo>
                    <a:lnTo>
                      <a:pt x="440" y="128"/>
                    </a:lnTo>
                    <a:lnTo>
                      <a:pt x="440" y="128"/>
                    </a:lnTo>
                    <a:lnTo>
                      <a:pt x="462" y="141"/>
                    </a:lnTo>
                    <a:lnTo>
                      <a:pt x="475" y="154"/>
                    </a:lnTo>
                    <a:lnTo>
                      <a:pt x="484" y="172"/>
                    </a:lnTo>
                    <a:lnTo>
                      <a:pt x="484" y="189"/>
                    </a:lnTo>
                    <a:lnTo>
                      <a:pt x="484" y="189"/>
                    </a:lnTo>
                    <a:lnTo>
                      <a:pt x="479" y="211"/>
                    </a:lnTo>
                    <a:lnTo>
                      <a:pt x="466" y="233"/>
                    </a:lnTo>
                    <a:lnTo>
                      <a:pt x="444" y="251"/>
                    </a:lnTo>
                    <a:lnTo>
                      <a:pt x="418" y="264"/>
                    </a:lnTo>
                    <a:lnTo>
                      <a:pt x="418" y="264"/>
                    </a:lnTo>
                    <a:lnTo>
                      <a:pt x="413" y="273"/>
                    </a:lnTo>
                    <a:lnTo>
                      <a:pt x="409" y="277"/>
                    </a:lnTo>
                    <a:lnTo>
                      <a:pt x="387" y="290"/>
                    </a:lnTo>
                    <a:lnTo>
                      <a:pt x="356" y="299"/>
                    </a:lnTo>
                    <a:lnTo>
                      <a:pt x="317" y="304"/>
                    </a:lnTo>
                    <a:lnTo>
                      <a:pt x="317" y="304"/>
                    </a:lnTo>
                    <a:lnTo>
                      <a:pt x="286" y="299"/>
                    </a:lnTo>
                    <a:lnTo>
                      <a:pt x="259" y="295"/>
                    </a:lnTo>
                    <a:lnTo>
                      <a:pt x="259" y="295"/>
                    </a:lnTo>
                    <a:lnTo>
                      <a:pt x="229" y="304"/>
                    </a:lnTo>
                    <a:lnTo>
                      <a:pt x="189" y="308"/>
                    </a:lnTo>
                    <a:lnTo>
                      <a:pt x="189" y="308"/>
                    </a:lnTo>
                    <a:lnTo>
                      <a:pt x="158" y="304"/>
                    </a:lnTo>
                    <a:lnTo>
                      <a:pt x="136" y="299"/>
                    </a:lnTo>
                    <a:lnTo>
                      <a:pt x="114" y="290"/>
                    </a:lnTo>
                    <a:lnTo>
                      <a:pt x="101" y="282"/>
                    </a:lnTo>
                    <a:lnTo>
                      <a:pt x="101" y="282"/>
                    </a:lnTo>
                    <a:lnTo>
                      <a:pt x="75" y="273"/>
                    </a:lnTo>
                    <a:lnTo>
                      <a:pt x="53" y="264"/>
                    </a:lnTo>
                    <a:lnTo>
                      <a:pt x="40" y="255"/>
                    </a:lnTo>
                    <a:lnTo>
                      <a:pt x="31" y="242"/>
                    </a:lnTo>
                    <a:lnTo>
                      <a:pt x="31" y="242"/>
                    </a:lnTo>
                    <a:lnTo>
                      <a:pt x="35" y="233"/>
                    </a:lnTo>
                    <a:lnTo>
                      <a:pt x="35" y="233"/>
                    </a:lnTo>
                    <a:lnTo>
                      <a:pt x="22" y="220"/>
                    </a:lnTo>
                    <a:lnTo>
                      <a:pt x="9" y="207"/>
                    </a:lnTo>
                    <a:lnTo>
                      <a:pt x="5" y="189"/>
                    </a:lnTo>
                    <a:lnTo>
                      <a:pt x="0" y="176"/>
                    </a:lnTo>
                    <a:lnTo>
                      <a:pt x="0" y="176"/>
                    </a:lnTo>
                    <a:close/>
                  </a:path>
                </a:pathLst>
              </a:custGeom>
              <a:solidFill>
                <a:srgbClr val="754C2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208" name="Freeform 74"/>
              <p:cNvSpPr>
                <a:spLocks/>
              </p:cNvSpPr>
              <p:nvPr/>
            </p:nvSpPr>
            <p:spPr bwMode="auto">
              <a:xfrm>
                <a:off x="6827929" y="422679"/>
                <a:ext cx="691783" cy="446701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17" y="88"/>
                  </a:cxn>
                  <a:cxn ang="0">
                    <a:pos x="57" y="71"/>
                  </a:cxn>
                  <a:cxn ang="0">
                    <a:pos x="57" y="58"/>
                  </a:cxn>
                  <a:cxn ang="0">
                    <a:pos x="57" y="49"/>
                  </a:cxn>
                  <a:cxn ang="0">
                    <a:pos x="79" y="18"/>
                  </a:cxn>
                  <a:cxn ang="0">
                    <a:pos x="132" y="0"/>
                  </a:cxn>
                  <a:cxn ang="0">
                    <a:pos x="149" y="0"/>
                  </a:cxn>
                  <a:cxn ang="0">
                    <a:pos x="180" y="14"/>
                  </a:cxn>
                  <a:cxn ang="0">
                    <a:pos x="189" y="27"/>
                  </a:cxn>
                  <a:cxn ang="0">
                    <a:pos x="220" y="18"/>
                  </a:cxn>
                  <a:cxn ang="0">
                    <a:pos x="233" y="18"/>
                  </a:cxn>
                  <a:cxn ang="0">
                    <a:pos x="255" y="36"/>
                  </a:cxn>
                  <a:cxn ang="0">
                    <a:pos x="259" y="49"/>
                  </a:cxn>
                  <a:cxn ang="0">
                    <a:pos x="294" y="62"/>
                  </a:cxn>
                  <a:cxn ang="0">
                    <a:pos x="308" y="88"/>
                  </a:cxn>
                  <a:cxn ang="0">
                    <a:pos x="321" y="97"/>
                  </a:cxn>
                  <a:cxn ang="0">
                    <a:pos x="338" y="119"/>
                  </a:cxn>
                  <a:cxn ang="0">
                    <a:pos x="338" y="132"/>
                  </a:cxn>
                  <a:cxn ang="0">
                    <a:pos x="325" y="163"/>
                  </a:cxn>
                  <a:cxn ang="0">
                    <a:pos x="290" y="185"/>
                  </a:cxn>
                  <a:cxn ang="0">
                    <a:pos x="286" y="198"/>
                  </a:cxn>
                  <a:cxn ang="0">
                    <a:pos x="250" y="211"/>
                  </a:cxn>
                  <a:cxn ang="0">
                    <a:pos x="224" y="211"/>
                  </a:cxn>
                  <a:cxn ang="0">
                    <a:pos x="180" y="207"/>
                  </a:cxn>
                  <a:cxn ang="0">
                    <a:pos x="158" y="216"/>
                  </a:cxn>
                  <a:cxn ang="0">
                    <a:pos x="132" y="216"/>
                  </a:cxn>
                  <a:cxn ang="0">
                    <a:pos x="92" y="211"/>
                  </a:cxn>
                  <a:cxn ang="0">
                    <a:pos x="70" y="198"/>
                  </a:cxn>
                  <a:cxn ang="0">
                    <a:pos x="53" y="194"/>
                  </a:cxn>
                  <a:cxn ang="0">
                    <a:pos x="26" y="181"/>
                  </a:cxn>
                  <a:cxn ang="0">
                    <a:pos x="22" y="167"/>
                  </a:cxn>
                  <a:cxn ang="0">
                    <a:pos x="22" y="163"/>
                  </a:cxn>
                  <a:cxn ang="0">
                    <a:pos x="4" y="145"/>
                  </a:cxn>
                  <a:cxn ang="0">
                    <a:pos x="0" y="123"/>
                  </a:cxn>
                </a:cxnLst>
                <a:rect l="0" t="0" r="r" b="b"/>
                <a:pathLst>
                  <a:path w="338" h="216">
                    <a:moveTo>
                      <a:pt x="0" y="123"/>
                    </a:moveTo>
                    <a:lnTo>
                      <a:pt x="0" y="123"/>
                    </a:lnTo>
                    <a:lnTo>
                      <a:pt x="4" y="106"/>
                    </a:lnTo>
                    <a:lnTo>
                      <a:pt x="17" y="88"/>
                    </a:lnTo>
                    <a:lnTo>
                      <a:pt x="35" y="75"/>
                    </a:lnTo>
                    <a:lnTo>
                      <a:pt x="57" y="71"/>
                    </a:lnTo>
                    <a:lnTo>
                      <a:pt x="57" y="71"/>
                    </a:lnTo>
                    <a:lnTo>
                      <a:pt x="57" y="58"/>
                    </a:lnTo>
                    <a:lnTo>
                      <a:pt x="57" y="58"/>
                    </a:lnTo>
                    <a:lnTo>
                      <a:pt x="57" y="49"/>
                    </a:lnTo>
                    <a:lnTo>
                      <a:pt x="61" y="36"/>
                    </a:lnTo>
                    <a:lnTo>
                      <a:pt x="79" y="18"/>
                    </a:lnTo>
                    <a:lnTo>
                      <a:pt x="101" y="5"/>
                    </a:lnTo>
                    <a:lnTo>
                      <a:pt x="132" y="0"/>
                    </a:lnTo>
                    <a:lnTo>
                      <a:pt x="132" y="0"/>
                    </a:lnTo>
                    <a:lnTo>
                      <a:pt x="149" y="0"/>
                    </a:lnTo>
                    <a:lnTo>
                      <a:pt x="162" y="9"/>
                    </a:lnTo>
                    <a:lnTo>
                      <a:pt x="180" y="14"/>
                    </a:lnTo>
                    <a:lnTo>
                      <a:pt x="189" y="27"/>
                    </a:lnTo>
                    <a:lnTo>
                      <a:pt x="189" y="27"/>
                    </a:lnTo>
                    <a:lnTo>
                      <a:pt x="202" y="18"/>
                    </a:lnTo>
                    <a:lnTo>
                      <a:pt x="220" y="18"/>
                    </a:lnTo>
                    <a:lnTo>
                      <a:pt x="220" y="18"/>
                    </a:lnTo>
                    <a:lnTo>
                      <a:pt x="233" y="18"/>
                    </a:lnTo>
                    <a:lnTo>
                      <a:pt x="246" y="27"/>
                    </a:lnTo>
                    <a:lnTo>
                      <a:pt x="255" y="36"/>
                    </a:lnTo>
                    <a:lnTo>
                      <a:pt x="259" y="49"/>
                    </a:lnTo>
                    <a:lnTo>
                      <a:pt x="259" y="49"/>
                    </a:lnTo>
                    <a:lnTo>
                      <a:pt x="277" y="53"/>
                    </a:lnTo>
                    <a:lnTo>
                      <a:pt x="294" y="62"/>
                    </a:lnTo>
                    <a:lnTo>
                      <a:pt x="303" y="75"/>
                    </a:lnTo>
                    <a:lnTo>
                      <a:pt x="308" y="88"/>
                    </a:lnTo>
                    <a:lnTo>
                      <a:pt x="308" y="88"/>
                    </a:lnTo>
                    <a:lnTo>
                      <a:pt x="321" y="97"/>
                    </a:lnTo>
                    <a:lnTo>
                      <a:pt x="330" y="110"/>
                    </a:lnTo>
                    <a:lnTo>
                      <a:pt x="338" y="119"/>
                    </a:lnTo>
                    <a:lnTo>
                      <a:pt x="338" y="132"/>
                    </a:lnTo>
                    <a:lnTo>
                      <a:pt x="338" y="132"/>
                    </a:lnTo>
                    <a:lnTo>
                      <a:pt x="338" y="150"/>
                    </a:lnTo>
                    <a:lnTo>
                      <a:pt x="325" y="163"/>
                    </a:lnTo>
                    <a:lnTo>
                      <a:pt x="312" y="176"/>
                    </a:lnTo>
                    <a:lnTo>
                      <a:pt x="290" y="185"/>
                    </a:lnTo>
                    <a:lnTo>
                      <a:pt x="290" y="185"/>
                    </a:lnTo>
                    <a:lnTo>
                      <a:pt x="286" y="198"/>
                    </a:lnTo>
                    <a:lnTo>
                      <a:pt x="272" y="207"/>
                    </a:lnTo>
                    <a:lnTo>
                      <a:pt x="250" y="211"/>
                    </a:lnTo>
                    <a:lnTo>
                      <a:pt x="224" y="211"/>
                    </a:lnTo>
                    <a:lnTo>
                      <a:pt x="224" y="211"/>
                    </a:lnTo>
                    <a:lnTo>
                      <a:pt x="198" y="211"/>
                    </a:lnTo>
                    <a:lnTo>
                      <a:pt x="180" y="207"/>
                    </a:lnTo>
                    <a:lnTo>
                      <a:pt x="180" y="207"/>
                    </a:lnTo>
                    <a:lnTo>
                      <a:pt x="158" y="216"/>
                    </a:lnTo>
                    <a:lnTo>
                      <a:pt x="132" y="216"/>
                    </a:lnTo>
                    <a:lnTo>
                      <a:pt x="132" y="216"/>
                    </a:lnTo>
                    <a:lnTo>
                      <a:pt x="110" y="216"/>
                    </a:lnTo>
                    <a:lnTo>
                      <a:pt x="92" y="211"/>
                    </a:lnTo>
                    <a:lnTo>
                      <a:pt x="79" y="207"/>
                    </a:lnTo>
                    <a:lnTo>
                      <a:pt x="70" y="198"/>
                    </a:lnTo>
                    <a:lnTo>
                      <a:pt x="70" y="198"/>
                    </a:lnTo>
                    <a:lnTo>
                      <a:pt x="53" y="194"/>
                    </a:lnTo>
                    <a:lnTo>
                      <a:pt x="35" y="189"/>
                    </a:lnTo>
                    <a:lnTo>
                      <a:pt x="26" y="181"/>
                    </a:lnTo>
                    <a:lnTo>
                      <a:pt x="22" y="167"/>
                    </a:lnTo>
                    <a:lnTo>
                      <a:pt x="22" y="167"/>
                    </a:lnTo>
                    <a:lnTo>
                      <a:pt x="22" y="163"/>
                    </a:lnTo>
                    <a:lnTo>
                      <a:pt x="22" y="163"/>
                    </a:lnTo>
                    <a:lnTo>
                      <a:pt x="13" y="154"/>
                    </a:lnTo>
                    <a:lnTo>
                      <a:pt x="4" y="145"/>
                    </a:lnTo>
                    <a:lnTo>
                      <a:pt x="0" y="137"/>
                    </a:lnTo>
                    <a:lnTo>
                      <a:pt x="0" y="123"/>
                    </a:lnTo>
                    <a:lnTo>
                      <a:pt x="0" y="123"/>
                    </a:lnTo>
                    <a:close/>
                  </a:path>
                </a:pathLst>
              </a:custGeom>
              <a:solidFill>
                <a:srgbClr val="A97C5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209" name="Freeform 75"/>
              <p:cNvSpPr>
                <a:spLocks noEditPoints="1"/>
              </p:cNvSpPr>
              <p:nvPr/>
            </p:nvSpPr>
            <p:spPr bwMode="auto">
              <a:xfrm>
                <a:off x="6917983" y="505401"/>
                <a:ext cx="421619" cy="337094"/>
              </a:xfrm>
              <a:custGeom>
                <a:avLst/>
                <a:gdLst/>
                <a:ahLst/>
                <a:cxnLst>
                  <a:cxn ang="0">
                    <a:pos x="9" y="163"/>
                  </a:cxn>
                  <a:cxn ang="0">
                    <a:pos x="0" y="145"/>
                  </a:cxn>
                  <a:cxn ang="0">
                    <a:pos x="0" y="132"/>
                  </a:cxn>
                  <a:cxn ang="0">
                    <a:pos x="0" y="119"/>
                  </a:cxn>
                  <a:cxn ang="0">
                    <a:pos x="13" y="101"/>
                  </a:cxn>
                  <a:cxn ang="0">
                    <a:pos x="26" y="97"/>
                  </a:cxn>
                  <a:cxn ang="0">
                    <a:pos x="44" y="88"/>
                  </a:cxn>
                  <a:cxn ang="0">
                    <a:pos x="110" y="79"/>
                  </a:cxn>
                  <a:cxn ang="0">
                    <a:pos x="110" y="79"/>
                  </a:cxn>
                  <a:cxn ang="0">
                    <a:pos x="158" y="70"/>
                  </a:cxn>
                  <a:cxn ang="0">
                    <a:pos x="184" y="57"/>
                  </a:cxn>
                  <a:cxn ang="0">
                    <a:pos x="198" y="35"/>
                  </a:cxn>
                  <a:cxn ang="0">
                    <a:pos x="198" y="35"/>
                  </a:cxn>
                  <a:cxn ang="0">
                    <a:pos x="189" y="18"/>
                  </a:cxn>
                  <a:cxn ang="0">
                    <a:pos x="189" y="18"/>
                  </a:cxn>
                  <a:cxn ang="0">
                    <a:pos x="162" y="9"/>
                  </a:cxn>
                  <a:cxn ang="0">
                    <a:pos x="162" y="9"/>
                  </a:cxn>
                  <a:cxn ang="0">
                    <a:pos x="145" y="18"/>
                  </a:cxn>
                  <a:cxn ang="0">
                    <a:pos x="136" y="26"/>
                  </a:cxn>
                  <a:cxn ang="0">
                    <a:pos x="136" y="26"/>
                  </a:cxn>
                  <a:cxn ang="0">
                    <a:pos x="136" y="18"/>
                  </a:cxn>
                  <a:cxn ang="0">
                    <a:pos x="145" y="9"/>
                  </a:cxn>
                  <a:cxn ang="0">
                    <a:pos x="154" y="4"/>
                  </a:cxn>
                  <a:cxn ang="0">
                    <a:pos x="162" y="0"/>
                  </a:cxn>
                  <a:cxn ang="0">
                    <a:pos x="180" y="4"/>
                  </a:cxn>
                  <a:cxn ang="0">
                    <a:pos x="202" y="22"/>
                  </a:cxn>
                  <a:cxn ang="0">
                    <a:pos x="206" y="35"/>
                  </a:cxn>
                  <a:cxn ang="0">
                    <a:pos x="206" y="44"/>
                  </a:cxn>
                  <a:cxn ang="0">
                    <a:pos x="198" y="66"/>
                  </a:cxn>
                  <a:cxn ang="0">
                    <a:pos x="184" y="75"/>
                  </a:cxn>
                  <a:cxn ang="0">
                    <a:pos x="136" y="88"/>
                  </a:cxn>
                  <a:cxn ang="0">
                    <a:pos x="79" y="92"/>
                  </a:cxn>
                  <a:cxn ang="0">
                    <a:pos x="53" y="97"/>
                  </a:cxn>
                  <a:cxn ang="0">
                    <a:pos x="26" y="105"/>
                  </a:cxn>
                  <a:cxn ang="0">
                    <a:pos x="13" y="114"/>
                  </a:cxn>
                  <a:cxn ang="0">
                    <a:pos x="9" y="132"/>
                  </a:cxn>
                  <a:cxn ang="0">
                    <a:pos x="9" y="132"/>
                  </a:cxn>
                  <a:cxn ang="0">
                    <a:pos x="9" y="163"/>
                  </a:cxn>
                  <a:cxn ang="0">
                    <a:pos x="136" y="18"/>
                  </a:cxn>
                  <a:cxn ang="0">
                    <a:pos x="136" y="18"/>
                  </a:cxn>
                  <a:cxn ang="0">
                    <a:pos x="136" y="18"/>
                  </a:cxn>
                </a:cxnLst>
                <a:rect l="0" t="0" r="r" b="b"/>
                <a:pathLst>
                  <a:path w="206" h="163">
                    <a:moveTo>
                      <a:pt x="9" y="163"/>
                    </a:moveTo>
                    <a:lnTo>
                      <a:pt x="9" y="163"/>
                    </a:lnTo>
                    <a:lnTo>
                      <a:pt x="9" y="163"/>
                    </a:lnTo>
                    <a:lnTo>
                      <a:pt x="0" y="145"/>
                    </a:lnTo>
                    <a:lnTo>
                      <a:pt x="0" y="132"/>
                    </a:lnTo>
                    <a:lnTo>
                      <a:pt x="0" y="132"/>
                    </a:lnTo>
                    <a:lnTo>
                      <a:pt x="0" y="132"/>
                    </a:lnTo>
                    <a:lnTo>
                      <a:pt x="0" y="119"/>
                    </a:lnTo>
                    <a:lnTo>
                      <a:pt x="4" y="110"/>
                    </a:lnTo>
                    <a:lnTo>
                      <a:pt x="13" y="101"/>
                    </a:lnTo>
                    <a:lnTo>
                      <a:pt x="26" y="97"/>
                    </a:lnTo>
                    <a:lnTo>
                      <a:pt x="26" y="97"/>
                    </a:lnTo>
                    <a:lnTo>
                      <a:pt x="26" y="97"/>
                    </a:lnTo>
                    <a:lnTo>
                      <a:pt x="44" y="88"/>
                    </a:lnTo>
                    <a:lnTo>
                      <a:pt x="66" y="83"/>
                    </a:lnTo>
                    <a:lnTo>
                      <a:pt x="110" y="79"/>
                    </a:lnTo>
                    <a:lnTo>
                      <a:pt x="110" y="79"/>
                    </a:lnTo>
                    <a:lnTo>
                      <a:pt x="110" y="79"/>
                    </a:lnTo>
                    <a:lnTo>
                      <a:pt x="136" y="75"/>
                    </a:lnTo>
                    <a:lnTo>
                      <a:pt x="158" y="70"/>
                    </a:lnTo>
                    <a:lnTo>
                      <a:pt x="171" y="66"/>
                    </a:lnTo>
                    <a:lnTo>
                      <a:pt x="184" y="57"/>
                    </a:lnTo>
                    <a:lnTo>
                      <a:pt x="198" y="44"/>
                    </a:lnTo>
                    <a:lnTo>
                      <a:pt x="198" y="35"/>
                    </a:lnTo>
                    <a:lnTo>
                      <a:pt x="198" y="35"/>
                    </a:lnTo>
                    <a:lnTo>
                      <a:pt x="198" y="35"/>
                    </a:lnTo>
                    <a:lnTo>
                      <a:pt x="198" y="26"/>
                    </a:lnTo>
                    <a:lnTo>
                      <a:pt x="189" y="18"/>
                    </a:lnTo>
                    <a:lnTo>
                      <a:pt x="189" y="18"/>
                    </a:lnTo>
                    <a:lnTo>
                      <a:pt x="189" y="18"/>
                    </a:lnTo>
                    <a:lnTo>
                      <a:pt x="176" y="13"/>
                    </a:lnTo>
                    <a:lnTo>
                      <a:pt x="162" y="9"/>
                    </a:lnTo>
                    <a:lnTo>
                      <a:pt x="162" y="9"/>
                    </a:lnTo>
                    <a:lnTo>
                      <a:pt x="162" y="9"/>
                    </a:lnTo>
                    <a:lnTo>
                      <a:pt x="154" y="13"/>
                    </a:lnTo>
                    <a:lnTo>
                      <a:pt x="145" y="18"/>
                    </a:lnTo>
                    <a:lnTo>
                      <a:pt x="136" y="26"/>
                    </a:lnTo>
                    <a:lnTo>
                      <a:pt x="136" y="26"/>
                    </a:lnTo>
                    <a:lnTo>
                      <a:pt x="136" y="26"/>
                    </a:lnTo>
                    <a:lnTo>
                      <a:pt x="136" y="26"/>
                    </a:lnTo>
                    <a:lnTo>
                      <a:pt x="136" y="26"/>
                    </a:lnTo>
                    <a:lnTo>
                      <a:pt x="136" y="18"/>
                    </a:lnTo>
                    <a:lnTo>
                      <a:pt x="145" y="9"/>
                    </a:lnTo>
                    <a:lnTo>
                      <a:pt x="145" y="9"/>
                    </a:lnTo>
                    <a:lnTo>
                      <a:pt x="145" y="9"/>
                    </a:lnTo>
                    <a:lnTo>
                      <a:pt x="154" y="4"/>
                    </a:lnTo>
                    <a:lnTo>
                      <a:pt x="162" y="0"/>
                    </a:lnTo>
                    <a:lnTo>
                      <a:pt x="162" y="0"/>
                    </a:lnTo>
                    <a:lnTo>
                      <a:pt x="162" y="0"/>
                    </a:lnTo>
                    <a:lnTo>
                      <a:pt x="180" y="4"/>
                    </a:lnTo>
                    <a:lnTo>
                      <a:pt x="193" y="9"/>
                    </a:lnTo>
                    <a:lnTo>
                      <a:pt x="202" y="22"/>
                    </a:lnTo>
                    <a:lnTo>
                      <a:pt x="206" y="35"/>
                    </a:lnTo>
                    <a:lnTo>
                      <a:pt x="206" y="35"/>
                    </a:lnTo>
                    <a:lnTo>
                      <a:pt x="206" y="35"/>
                    </a:lnTo>
                    <a:lnTo>
                      <a:pt x="206" y="44"/>
                    </a:lnTo>
                    <a:lnTo>
                      <a:pt x="206" y="53"/>
                    </a:lnTo>
                    <a:lnTo>
                      <a:pt x="198" y="66"/>
                    </a:lnTo>
                    <a:lnTo>
                      <a:pt x="184" y="75"/>
                    </a:lnTo>
                    <a:lnTo>
                      <a:pt x="184" y="75"/>
                    </a:lnTo>
                    <a:lnTo>
                      <a:pt x="162" y="83"/>
                    </a:lnTo>
                    <a:lnTo>
                      <a:pt x="136" y="88"/>
                    </a:lnTo>
                    <a:lnTo>
                      <a:pt x="79" y="92"/>
                    </a:lnTo>
                    <a:lnTo>
                      <a:pt x="79" y="92"/>
                    </a:lnTo>
                    <a:lnTo>
                      <a:pt x="79" y="92"/>
                    </a:lnTo>
                    <a:lnTo>
                      <a:pt x="53" y="97"/>
                    </a:lnTo>
                    <a:lnTo>
                      <a:pt x="26" y="105"/>
                    </a:lnTo>
                    <a:lnTo>
                      <a:pt x="26" y="105"/>
                    </a:lnTo>
                    <a:lnTo>
                      <a:pt x="26" y="105"/>
                    </a:lnTo>
                    <a:lnTo>
                      <a:pt x="13" y="114"/>
                    </a:lnTo>
                    <a:lnTo>
                      <a:pt x="9" y="123"/>
                    </a:lnTo>
                    <a:lnTo>
                      <a:pt x="9" y="132"/>
                    </a:lnTo>
                    <a:lnTo>
                      <a:pt x="9" y="132"/>
                    </a:lnTo>
                    <a:lnTo>
                      <a:pt x="9" y="132"/>
                    </a:lnTo>
                    <a:lnTo>
                      <a:pt x="9" y="163"/>
                    </a:lnTo>
                    <a:lnTo>
                      <a:pt x="9" y="163"/>
                    </a:lnTo>
                    <a:close/>
                    <a:moveTo>
                      <a:pt x="136" y="18"/>
                    </a:moveTo>
                    <a:lnTo>
                      <a:pt x="136" y="18"/>
                    </a:lnTo>
                    <a:lnTo>
                      <a:pt x="136" y="18"/>
                    </a:lnTo>
                    <a:lnTo>
                      <a:pt x="136" y="18"/>
                    </a:lnTo>
                    <a:lnTo>
                      <a:pt x="136" y="18"/>
                    </a:lnTo>
                    <a:lnTo>
                      <a:pt x="136" y="18"/>
                    </a:lnTo>
                    <a:close/>
                  </a:path>
                </a:pathLst>
              </a:custGeom>
              <a:solidFill>
                <a:srgbClr val="DAC6B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210" name="Freeform 76"/>
              <p:cNvSpPr>
                <a:spLocks/>
              </p:cNvSpPr>
              <p:nvPr/>
            </p:nvSpPr>
            <p:spPr bwMode="auto">
              <a:xfrm>
                <a:off x="6827929" y="933490"/>
                <a:ext cx="63448" cy="299869"/>
              </a:xfrm>
              <a:custGeom>
                <a:avLst/>
                <a:gdLst/>
                <a:ahLst/>
                <a:cxnLst>
                  <a:cxn ang="0">
                    <a:pos x="31" y="145"/>
                  </a:cxn>
                  <a:cxn ang="0">
                    <a:pos x="17" y="145"/>
                  </a:cxn>
                  <a:cxn ang="0">
                    <a:pos x="0" y="0"/>
                  </a:cxn>
                  <a:cxn ang="0">
                    <a:pos x="9" y="0"/>
                  </a:cxn>
                  <a:cxn ang="0">
                    <a:pos x="31" y="145"/>
                  </a:cxn>
                </a:cxnLst>
                <a:rect l="0" t="0" r="r" b="b"/>
                <a:pathLst>
                  <a:path w="31" h="145">
                    <a:moveTo>
                      <a:pt x="31" y="145"/>
                    </a:moveTo>
                    <a:lnTo>
                      <a:pt x="17" y="145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31" y="145"/>
                    </a:lnTo>
                    <a:close/>
                  </a:path>
                </a:pathLst>
              </a:custGeom>
              <a:solidFill>
                <a:srgbClr val="5A278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211" name="Freeform 77"/>
              <p:cNvSpPr>
                <a:spLocks/>
              </p:cNvSpPr>
              <p:nvPr/>
            </p:nvSpPr>
            <p:spPr bwMode="auto">
              <a:xfrm>
                <a:off x="6936404" y="960374"/>
                <a:ext cx="53214" cy="281256"/>
              </a:xfrm>
              <a:custGeom>
                <a:avLst/>
                <a:gdLst/>
                <a:ahLst/>
                <a:cxnLst>
                  <a:cxn ang="0">
                    <a:pos x="26" y="136"/>
                  </a:cxn>
                  <a:cxn ang="0">
                    <a:pos x="17" y="132"/>
                  </a:cxn>
                  <a:cxn ang="0">
                    <a:pos x="0" y="0"/>
                  </a:cxn>
                  <a:cxn ang="0">
                    <a:pos x="13" y="0"/>
                  </a:cxn>
                  <a:cxn ang="0">
                    <a:pos x="26" y="136"/>
                  </a:cxn>
                </a:cxnLst>
                <a:rect l="0" t="0" r="r" b="b"/>
                <a:pathLst>
                  <a:path w="26" h="136">
                    <a:moveTo>
                      <a:pt x="26" y="136"/>
                    </a:moveTo>
                    <a:lnTo>
                      <a:pt x="17" y="132"/>
                    </a:lnTo>
                    <a:lnTo>
                      <a:pt x="0" y="0"/>
                    </a:lnTo>
                    <a:lnTo>
                      <a:pt x="13" y="0"/>
                    </a:lnTo>
                    <a:lnTo>
                      <a:pt x="26" y="136"/>
                    </a:lnTo>
                    <a:close/>
                  </a:path>
                </a:pathLst>
              </a:custGeom>
              <a:solidFill>
                <a:srgbClr val="5A278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212" name="Freeform 78"/>
              <p:cNvSpPr>
                <a:spLocks/>
              </p:cNvSpPr>
              <p:nvPr/>
            </p:nvSpPr>
            <p:spPr bwMode="auto">
              <a:xfrm>
                <a:off x="7267969" y="677051"/>
                <a:ext cx="225136" cy="109608"/>
              </a:xfrm>
              <a:custGeom>
                <a:avLst/>
                <a:gdLst/>
                <a:ahLst/>
                <a:cxnLst>
                  <a:cxn ang="0">
                    <a:pos x="110" y="18"/>
                  </a:cxn>
                  <a:cxn ang="0">
                    <a:pos x="110" y="18"/>
                  </a:cxn>
                  <a:cxn ang="0">
                    <a:pos x="106" y="9"/>
                  </a:cxn>
                  <a:cxn ang="0">
                    <a:pos x="101" y="0"/>
                  </a:cxn>
                  <a:cxn ang="0">
                    <a:pos x="101" y="0"/>
                  </a:cxn>
                  <a:cxn ang="0">
                    <a:pos x="101" y="0"/>
                  </a:cxn>
                  <a:cxn ang="0">
                    <a:pos x="88" y="0"/>
                  </a:cxn>
                  <a:cxn ang="0">
                    <a:pos x="75" y="0"/>
                  </a:cxn>
                  <a:cxn ang="0">
                    <a:pos x="66" y="5"/>
                  </a:cxn>
                  <a:cxn ang="0">
                    <a:pos x="66" y="5"/>
                  </a:cxn>
                  <a:cxn ang="0">
                    <a:pos x="79" y="5"/>
                  </a:cxn>
                  <a:cxn ang="0">
                    <a:pos x="88" y="5"/>
                  </a:cxn>
                  <a:cxn ang="0">
                    <a:pos x="97" y="9"/>
                  </a:cxn>
                  <a:cxn ang="0">
                    <a:pos x="97" y="9"/>
                  </a:cxn>
                  <a:cxn ang="0">
                    <a:pos x="97" y="9"/>
                  </a:cxn>
                  <a:cxn ang="0">
                    <a:pos x="101" y="14"/>
                  </a:cxn>
                  <a:cxn ang="0">
                    <a:pos x="101" y="18"/>
                  </a:cxn>
                  <a:cxn ang="0">
                    <a:pos x="101" y="18"/>
                  </a:cxn>
                  <a:cxn ang="0">
                    <a:pos x="101" y="18"/>
                  </a:cxn>
                  <a:cxn ang="0">
                    <a:pos x="97" y="27"/>
                  </a:cxn>
                  <a:cxn ang="0">
                    <a:pos x="88" y="36"/>
                  </a:cxn>
                  <a:cxn ang="0">
                    <a:pos x="88" y="36"/>
                  </a:cxn>
                  <a:cxn ang="0">
                    <a:pos x="88" y="36"/>
                  </a:cxn>
                  <a:cxn ang="0">
                    <a:pos x="71" y="44"/>
                  </a:cxn>
                  <a:cxn ang="0">
                    <a:pos x="49" y="44"/>
                  </a:cxn>
                  <a:cxn ang="0">
                    <a:pos x="49" y="44"/>
                  </a:cxn>
                  <a:cxn ang="0">
                    <a:pos x="49" y="44"/>
                  </a:cxn>
                  <a:cxn ang="0">
                    <a:pos x="18" y="40"/>
                  </a:cxn>
                  <a:cxn ang="0">
                    <a:pos x="5" y="36"/>
                  </a:cxn>
                  <a:cxn ang="0">
                    <a:pos x="0" y="44"/>
                  </a:cxn>
                  <a:cxn ang="0">
                    <a:pos x="0" y="44"/>
                  </a:cxn>
                  <a:cxn ang="0">
                    <a:pos x="49" y="53"/>
                  </a:cxn>
                  <a:cxn ang="0">
                    <a:pos x="49" y="53"/>
                  </a:cxn>
                  <a:cxn ang="0">
                    <a:pos x="49" y="53"/>
                  </a:cxn>
                  <a:cxn ang="0">
                    <a:pos x="71" y="49"/>
                  </a:cxn>
                  <a:cxn ang="0">
                    <a:pos x="93" y="40"/>
                  </a:cxn>
                  <a:cxn ang="0">
                    <a:pos x="106" y="31"/>
                  </a:cxn>
                  <a:cxn ang="0">
                    <a:pos x="110" y="18"/>
                  </a:cxn>
                  <a:cxn ang="0">
                    <a:pos x="110" y="18"/>
                  </a:cxn>
                </a:cxnLst>
                <a:rect l="0" t="0" r="r" b="b"/>
                <a:pathLst>
                  <a:path w="110" h="53">
                    <a:moveTo>
                      <a:pt x="110" y="18"/>
                    </a:moveTo>
                    <a:lnTo>
                      <a:pt x="110" y="18"/>
                    </a:lnTo>
                    <a:lnTo>
                      <a:pt x="106" y="9"/>
                    </a:lnTo>
                    <a:lnTo>
                      <a:pt x="101" y="0"/>
                    </a:lnTo>
                    <a:lnTo>
                      <a:pt x="101" y="0"/>
                    </a:lnTo>
                    <a:lnTo>
                      <a:pt x="101" y="0"/>
                    </a:lnTo>
                    <a:lnTo>
                      <a:pt x="88" y="0"/>
                    </a:lnTo>
                    <a:lnTo>
                      <a:pt x="75" y="0"/>
                    </a:lnTo>
                    <a:lnTo>
                      <a:pt x="66" y="5"/>
                    </a:lnTo>
                    <a:lnTo>
                      <a:pt x="66" y="5"/>
                    </a:lnTo>
                    <a:lnTo>
                      <a:pt x="79" y="5"/>
                    </a:lnTo>
                    <a:lnTo>
                      <a:pt x="88" y="5"/>
                    </a:lnTo>
                    <a:lnTo>
                      <a:pt x="97" y="9"/>
                    </a:lnTo>
                    <a:lnTo>
                      <a:pt x="97" y="9"/>
                    </a:lnTo>
                    <a:lnTo>
                      <a:pt x="97" y="9"/>
                    </a:lnTo>
                    <a:lnTo>
                      <a:pt x="101" y="14"/>
                    </a:lnTo>
                    <a:lnTo>
                      <a:pt x="101" y="18"/>
                    </a:lnTo>
                    <a:lnTo>
                      <a:pt x="101" y="18"/>
                    </a:lnTo>
                    <a:lnTo>
                      <a:pt x="101" y="18"/>
                    </a:lnTo>
                    <a:lnTo>
                      <a:pt x="97" y="27"/>
                    </a:lnTo>
                    <a:lnTo>
                      <a:pt x="88" y="36"/>
                    </a:lnTo>
                    <a:lnTo>
                      <a:pt x="88" y="36"/>
                    </a:lnTo>
                    <a:lnTo>
                      <a:pt x="88" y="36"/>
                    </a:lnTo>
                    <a:lnTo>
                      <a:pt x="71" y="44"/>
                    </a:lnTo>
                    <a:lnTo>
                      <a:pt x="49" y="44"/>
                    </a:lnTo>
                    <a:lnTo>
                      <a:pt x="49" y="44"/>
                    </a:lnTo>
                    <a:lnTo>
                      <a:pt x="49" y="44"/>
                    </a:lnTo>
                    <a:lnTo>
                      <a:pt x="18" y="40"/>
                    </a:lnTo>
                    <a:lnTo>
                      <a:pt x="5" y="36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49" y="53"/>
                    </a:lnTo>
                    <a:lnTo>
                      <a:pt x="49" y="53"/>
                    </a:lnTo>
                    <a:lnTo>
                      <a:pt x="49" y="53"/>
                    </a:lnTo>
                    <a:lnTo>
                      <a:pt x="71" y="49"/>
                    </a:lnTo>
                    <a:lnTo>
                      <a:pt x="93" y="40"/>
                    </a:lnTo>
                    <a:lnTo>
                      <a:pt x="106" y="31"/>
                    </a:lnTo>
                    <a:lnTo>
                      <a:pt x="110" y="18"/>
                    </a:lnTo>
                    <a:lnTo>
                      <a:pt x="110" y="18"/>
                    </a:lnTo>
                    <a:close/>
                  </a:path>
                </a:pathLst>
              </a:custGeom>
              <a:solidFill>
                <a:srgbClr val="DAC6B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213" name="Freeform 79"/>
              <p:cNvSpPr>
                <a:spLocks/>
              </p:cNvSpPr>
              <p:nvPr/>
            </p:nvSpPr>
            <p:spPr bwMode="auto">
              <a:xfrm>
                <a:off x="6963011" y="505401"/>
                <a:ext cx="196483" cy="136492"/>
              </a:xfrm>
              <a:custGeom>
                <a:avLst/>
                <a:gdLst/>
                <a:ahLst/>
                <a:cxnLst>
                  <a:cxn ang="0">
                    <a:pos x="0" y="57"/>
                  </a:cxn>
                  <a:cxn ang="0">
                    <a:pos x="0" y="57"/>
                  </a:cxn>
                  <a:cxn ang="0">
                    <a:pos x="4" y="62"/>
                  </a:cxn>
                  <a:cxn ang="0">
                    <a:pos x="13" y="66"/>
                  </a:cxn>
                  <a:cxn ang="0">
                    <a:pos x="13" y="66"/>
                  </a:cxn>
                  <a:cxn ang="0">
                    <a:pos x="13" y="66"/>
                  </a:cxn>
                  <a:cxn ang="0">
                    <a:pos x="26" y="66"/>
                  </a:cxn>
                  <a:cxn ang="0">
                    <a:pos x="35" y="62"/>
                  </a:cxn>
                  <a:cxn ang="0">
                    <a:pos x="44" y="53"/>
                  </a:cxn>
                  <a:cxn ang="0">
                    <a:pos x="44" y="53"/>
                  </a:cxn>
                  <a:cxn ang="0">
                    <a:pos x="31" y="57"/>
                  </a:cxn>
                  <a:cxn ang="0">
                    <a:pos x="22" y="62"/>
                  </a:cxn>
                  <a:cxn ang="0">
                    <a:pos x="13" y="57"/>
                  </a:cxn>
                  <a:cxn ang="0">
                    <a:pos x="13" y="57"/>
                  </a:cxn>
                  <a:cxn ang="0">
                    <a:pos x="13" y="57"/>
                  </a:cxn>
                  <a:cxn ang="0">
                    <a:pos x="9" y="57"/>
                  </a:cxn>
                  <a:cxn ang="0">
                    <a:pos x="9" y="53"/>
                  </a:cxn>
                  <a:cxn ang="0">
                    <a:pos x="9" y="53"/>
                  </a:cxn>
                  <a:cxn ang="0">
                    <a:pos x="9" y="53"/>
                  </a:cxn>
                  <a:cxn ang="0">
                    <a:pos x="9" y="44"/>
                  </a:cxn>
                  <a:cxn ang="0">
                    <a:pos x="17" y="31"/>
                  </a:cxn>
                  <a:cxn ang="0">
                    <a:pos x="17" y="31"/>
                  </a:cxn>
                  <a:cxn ang="0">
                    <a:pos x="17" y="31"/>
                  </a:cxn>
                  <a:cxn ang="0">
                    <a:pos x="31" y="18"/>
                  </a:cxn>
                  <a:cxn ang="0">
                    <a:pos x="48" y="9"/>
                  </a:cxn>
                  <a:cxn ang="0">
                    <a:pos x="48" y="9"/>
                  </a:cxn>
                  <a:cxn ang="0">
                    <a:pos x="48" y="9"/>
                  </a:cxn>
                  <a:cxn ang="0">
                    <a:pos x="79" y="4"/>
                  </a:cxn>
                  <a:cxn ang="0">
                    <a:pos x="96" y="4"/>
                  </a:cxn>
                  <a:cxn ang="0">
                    <a:pos x="92" y="0"/>
                  </a:cxn>
                  <a:cxn ang="0">
                    <a:pos x="92" y="0"/>
                  </a:cxn>
                  <a:cxn ang="0">
                    <a:pos x="48" y="0"/>
                  </a:cxn>
                  <a:cxn ang="0">
                    <a:pos x="48" y="0"/>
                  </a:cxn>
                  <a:cxn ang="0">
                    <a:pos x="48" y="0"/>
                  </a:cxn>
                  <a:cxn ang="0">
                    <a:pos x="26" y="13"/>
                  </a:cxn>
                  <a:cxn ang="0">
                    <a:pos x="9" y="26"/>
                  </a:cxn>
                  <a:cxn ang="0">
                    <a:pos x="0" y="40"/>
                  </a:cxn>
                  <a:cxn ang="0">
                    <a:pos x="0" y="57"/>
                  </a:cxn>
                  <a:cxn ang="0">
                    <a:pos x="0" y="57"/>
                  </a:cxn>
                </a:cxnLst>
                <a:rect l="0" t="0" r="r" b="b"/>
                <a:pathLst>
                  <a:path w="96" h="66">
                    <a:moveTo>
                      <a:pt x="0" y="57"/>
                    </a:moveTo>
                    <a:lnTo>
                      <a:pt x="0" y="57"/>
                    </a:lnTo>
                    <a:lnTo>
                      <a:pt x="4" y="62"/>
                    </a:lnTo>
                    <a:lnTo>
                      <a:pt x="13" y="66"/>
                    </a:lnTo>
                    <a:lnTo>
                      <a:pt x="13" y="66"/>
                    </a:lnTo>
                    <a:lnTo>
                      <a:pt x="13" y="66"/>
                    </a:lnTo>
                    <a:lnTo>
                      <a:pt x="26" y="66"/>
                    </a:lnTo>
                    <a:lnTo>
                      <a:pt x="35" y="62"/>
                    </a:lnTo>
                    <a:lnTo>
                      <a:pt x="44" y="53"/>
                    </a:lnTo>
                    <a:lnTo>
                      <a:pt x="44" y="53"/>
                    </a:lnTo>
                    <a:lnTo>
                      <a:pt x="31" y="57"/>
                    </a:lnTo>
                    <a:lnTo>
                      <a:pt x="22" y="62"/>
                    </a:lnTo>
                    <a:lnTo>
                      <a:pt x="13" y="57"/>
                    </a:lnTo>
                    <a:lnTo>
                      <a:pt x="13" y="57"/>
                    </a:lnTo>
                    <a:lnTo>
                      <a:pt x="13" y="57"/>
                    </a:lnTo>
                    <a:lnTo>
                      <a:pt x="9" y="57"/>
                    </a:lnTo>
                    <a:lnTo>
                      <a:pt x="9" y="53"/>
                    </a:lnTo>
                    <a:lnTo>
                      <a:pt x="9" y="53"/>
                    </a:lnTo>
                    <a:lnTo>
                      <a:pt x="9" y="53"/>
                    </a:lnTo>
                    <a:lnTo>
                      <a:pt x="9" y="44"/>
                    </a:lnTo>
                    <a:lnTo>
                      <a:pt x="17" y="31"/>
                    </a:lnTo>
                    <a:lnTo>
                      <a:pt x="17" y="31"/>
                    </a:lnTo>
                    <a:lnTo>
                      <a:pt x="17" y="31"/>
                    </a:lnTo>
                    <a:lnTo>
                      <a:pt x="31" y="18"/>
                    </a:lnTo>
                    <a:lnTo>
                      <a:pt x="48" y="9"/>
                    </a:lnTo>
                    <a:lnTo>
                      <a:pt x="48" y="9"/>
                    </a:lnTo>
                    <a:lnTo>
                      <a:pt x="48" y="9"/>
                    </a:lnTo>
                    <a:lnTo>
                      <a:pt x="79" y="4"/>
                    </a:lnTo>
                    <a:lnTo>
                      <a:pt x="96" y="4"/>
                    </a:lnTo>
                    <a:lnTo>
                      <a:pt x="92" y="0"/>
                    </a:lnTo>
                    <a:lnTo>
                      <a:pt x="92" y="0"/>
                    </a:lnTo>
                    <a:lnTo>
                      <a:pt x="48" y="0"/>
                    </a:lnTo>
                    <a:lnTo>
                      <a:pt x="48" y="0"/>
                    </a:lnTo>
                    <a:lnTo>
                      <a:pt x="48" y="0"/>
                    </a:lnTo>
                    <a:lnTo>
                      <a:pt x="26" y="13"/>
                    </a:lnTo>
                    <a:lnTo>
                      <a:pt x="9" y="26"/>
                    </a:lnTo>
                    <a:lnTo>
                      <a:pt x="0" y="40"/>
                    </a:lnTo>
                    <a:lnTo>
                      <a:pt x="0" y="57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DAC6B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917" name="Group 693"/>
            <p:cNvGrpSpPr/>
            <p:nvPr/>
          </p:nvGrpSpPr>
          <p:grpSpPr>
            <a:xfrm rot="20656487">
              <a:off x="6032984" y="100370"/>
              <a:ext cx="609600" cy="609601"/>
              <a:chOff x="2438400" y="838200"/>
              <a:chExt cx="1027113" cy="1017588"/>
            </a:xfrm>
          </p:grpSpPr>
          <p:grpSp>
            <p:nvGrpSpPr>
              <p:cNvPr id="1196" name="Group 50"/>
              <p:cNvGrpSpPr/>
              <p:nvPr/>
            </p:nvGrpSpPr>
            <p:grpSpPr>
              <a:xfrm>
                <a:off x="2438400" y="838200"/>
                <a:ext cx="1027113" cy="1017588"/>
                <a:chOff x="4492625" y="3108325"/>
                <a:chExt cx="1027113" cy="1017588"/>
              </a:xfrm>
            </p:grpSpPr>
            <p:sp>
              <p:nvSpPr>
                <p:cNvPr id="1199" name="Freeform 13"/>
                <p:cNvSpPr>
                  <a:spLocks/>
                </p:cNvSpPr>
                <p:nvPr/>
              </p:nvSpPr>
              <p:spPr bwMode="auto">
                <a:xfrm>
                  <a:off x="5203825" y="3268663"/>
                  <a:ext cx="2063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200" name="Freeform 14"/>
                <p:cNvSpPr>
                  <a:spLocks/>
                </p:cNvSpPr>
                <p:nvPr/>
              </p:nvSpPr>
              <p:spPr bwMode="auto">
                <a:xfrm>
                  <a:off x="5199063" y="3268663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201" name="Freeform 22"/>
                <p:cNvSpPr>
                  <a:spLocks/>
                </p:cNvSpPr>
                <p:nvPr/>
              </p:nvSpPr>
              <p:spPr bwMode="auto">
                <a:xfrm>
                  <a:off x="4606925" y="3594100"/>
                  <a:ext cx="742950" cy="531813"/>
                </a:xfrm>
                <a:custGeom>
                  <a:avLst/>
                  <a:gdLst/>
                  <a:ahLst/>
                  <a:cxnLst>
                    <a:cxn ang="0">
                      <a:pos x="54" y="304"/>
                    </a:cxn>
                    <a:cxn ang="0">
                      <a:pos x="54" y="304"/>
                    </a:cxn>
                    <a:cxn ang="0">
                      <a:pos x="67" y="307"/>
                    </a:cxn>
                    <a:cxn ang="0">
                      <a:pos x="105" y="319"/>
                    </a:cxn>
                    <a:cxn ang="0">
                      <a:pos x="130" y="326"/>
                    </a:cxn>
                    <a:cxn ang="0">
                      <a:pos x="162" y="329"/>
                    </a:cxn>
                    <a:cxn ang="0">
                      <a:pos x="199" y="335"/>
                    </a:cxn>
                    <a:cxn ang="0">
                      <a:pos x="241" y="335"/>
                    </a:cxn>
                    <a:cxn ang="0">
                      <a:pos x="241" y="335"/>
                    </a:cxn>
                    <a:cxn ang="0">
                      <a:pos x="282" y="332"/>
                    </a:cxn>
                    <a:cxn ang="0">
                      <a:pos x="316" y="329"/>
                    </a:cxn>
                    <a:cxn ang="0">
                      <a:pos x="348" y="323"/>
                    </a:cxn>
                    <a:cxn ang="0">
                      <a:pos x="373" y="316"/>
                    </a:cxn>
                    <a:cxn ang="0">
                      <a:pos x="408" y="304"/>
                    </a:cxn>
                    <a:cxn ang="0">
                      <a:pos x="421" y="297"/>
                    </a:cxn>
                    <a:cxn ang="0">
                      <a:pos x="468" y="0"/>
                    </a:cxn>
                    <a:cxn ang="0">
                      <a:pos x="0" y="0"/>
                    </a:cxn>
                    <a:cxn ang="0">
                      <a:pos x="54" y="304"/>
                    </a:cxn>
                  </a:cxnLst>
                  <a:rect l="0" t="0" r="r" b="b"/>
                  <a:pathLst>
                    <a:path w="468" h="335">
                      <a:moveTo>
                        <a:pt x="54" y="304"/>
                      </a:moveTo>
                      <a:lnTo>
                        <a:pt x="54" y="304"/>
                      </a:lnTo>
                      <a:lnTo>
                        <a:pt x="67" y="307"/>
                      </a:lnTo>
                      <a:lnTo>
                        <a:pt x="105" y="319"/>
                      </a:lnTo>
                      <a:lnTo>
                        <a:pt x="130" y="326"/>
                      </a:lnTo>
                      <a:lnTo>
                        <a:pt x="162" y="329"/>
                      </a:lnTo>
                      <a:lnTo>
                        <a:pt x="199" y="335"/>
                      </a:lnTo>
                      <a:lnTo>
                        <a:pt x="241" y="335"/>
                      </a:lnTo>
                      <a:lnTo>
                        <a:pt x="241" y="335"/>
                      </a:lnTo>
                      <a:lnTo>
                        <a:pt x="282" y="332"/>
                      </a:lnTo>
                      <a:lnTo>
                        <a:pt x="316" y="329"/>
                      </a:lnTo>
                      <a:lnTo>
                        <a:pt x="348" y="323"/>
                      </a:lnTo>
                      <a:lnTo>
                        <a:pt x="373" y="316"/>
                      </a:lnTo>
                      <a:lnTo>
                        <a:pt x="408" y="304"/>
                      </a:lnTo>
                      <a:lnTo>
                        <a:pt x="421" y="297"/>
                      </a:lnTo>
                      <a:lnTo>
                        <a:pt x="468" y="0"/>
                      </a:lnTo>
                      <a:lnTo>
                        <a:pt x="0" y="0"/>
                      </a:lnTo>
                      <a:lnTo>
                        <a:pt x="54" y="304"/>
                      </a:lnTo>
                      <a:close/>
                    </a:path>
                  </a:pathLst>
                </a:custGeom>
                <a:solidFill>
                  <a:srgbClr val="D0517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202" name="Freeform 23"/>
                <p:cNvSpPr>
                  <a:spLocks/>
                </p:cNvSpPr>
                <p:nvPr/>
              </p:nvSpPr>
              <p:spPr bwMode="auto">
                <a:xfrm>
                  <a:off x="4492625" y="3108325"/>
                  <a:ext cx="1027113" cy="650875"/>
                </a:xfrm>
                <a:custGeom>
                  <a:avLst/>
                  <a:gdLst/>
                  <a:ahLst/>
                  <a:cxnLst>
                    <a:cxn ang="0">
                      <a:pos x="0" y="234"/>
                    </a:cxn>
                    <a:cxn ang="0">
                      <a:pos x="9" y="199"/>
                    </a:cxn>
                    <a:cxn ang="0">
                      <a:pos x="31" y="167"/>
                    </a:cxn>
                    <a:cxn ang="0">
                      <a:pos x="69" y="145"/>
                    </a:cxn>
                    <a:cxn ang="0">
                      <a:pos x="114" y="129"/>
                    </a:cxn>
                    <a:cxn ang="0">
                      <a:pos x="110" y="113"/>
                    </a:cxn>
                    <a:cxn ang="0">
                      <a:pos x="114" y="91"/>
                    </a:cxn>
                    <a:cxn ang="0">
                      <a:pos x="136" y="50"/>
                    </a:cxn>
                    <a:cxn ang="0">
                      <a:pos x="170" y="19"/>
                    </a:cxn>
                    <a:cxn ang="0">
                      <a:pos x="221" y="3"/>
                    </a:cxn>
                    <a:cxn ang="0">
                      <a:pos x="249" y="0"/>
                    </a:cxn>
                    <a:cxn ang="0">
                      <a:pos x="313" y="12"/>
                    </a:cxn>
                    <a:cxn ang="0">
                      <a:pos x="360" y="50"/>
                    </a:cxn>
                    <a:cxn ang="0">
                      <a:pos x="373" y="41"/>
                    </a:cxn>
                    <a:cxn ang="0">
                      <a:pos x="401" y="34"/>
                    </a:cxn>
                    <a:cxn ang="0">
                      <a:pos x="417" y="31"/>
                    </a:cxn>
                    <a:cxn ang="0">
                      <a:pos x="445" y="38"/>
                    </a:cxn>
                    <a:cxn ang="0">
                      <a:pos x="471" y="50"/>
                    </a:cxn>
                    <a:cxn ang="0">
                      <a:pos x="486" y="66"/>
                    </a:cxn>
                    <a:cxn ang="0">
                      <a:pos x="496" y="88"/>
                    </a:cxn>
                    <a:cxn ang="0">
                      <a:pos x="515" y="95"/>
                    </a:cxn>
                    <a:cxn ang="0">
                      <a:pos x="546" y="110"/>
                    </a:cxn>
                    <a:cxn ang="0">
                      <a:pos x="572" y="132"/>
                    </a:cxn>
                    <a:cxn ang="0">
                      <a:pos x="584" y="155"/>
                    </a:cxn>
                    <a:cxn ang="0">
                      <a:pos x="587" y="170"/>
                    </a:cxn>
                    <a:cxn ang="0">
                      <a:pos x="632" y="208"/>
                    </a:cxn>
                    <a:cxn ang="0">
                      <a:pos x="644" y="240"/>
                    </a:cxn>
                    <a:cxn ang="0">
                      <a:pos x="647" y="253"/>
                    </a:cxn>
                    <a:cxn ang="0">
                      <a:pos x="641" y="281"/>
                    </a:cxn>
                    <a:cxn ang="0">
                      <a:pos x="622" y="309"/>
                    </a:cxn>
                    <a:cxn ang="0">
                      <a:pos x="594" y="335"/>
                    </a:cxn>
                    <a:cxn ang="0">
                      <a:pos x="556" y="354"/>
                    </a:cxn>
                    <a:cxn ang="0">
                      <a:pos x="543" y="373"/>
                    </a:cxn>
                    <a:cxn ang="0">
                      <a:pos x="515" y="388"/>
                    </a:cxn>
                    <a:cxn ang="0">
                      <a:pos x="474" y="401"/>
                    </a:cxn>
                    <a:cxn ang="0">
                      <a:pos x="423" y="404"/>
                    </a:cxn>
                    <a:cxn ang="0">
                      <a:pos x="382" y="401"/>
                    </a:cxn>
                    <a:cxn ang="0">
                      <a:pos x="344" y="392"/>
                    </a:cxn>
                    <a:cxn ang="0">
                      <a:pos x="303" y="407"/>
                    </a:cxn>
                    <a:cxn ang="0">
                      <a:pos x="253" y="410"/>
                    </a:cxn>
                    <a:cxn ang="0">
                      <a:pos x="215" y="407"/>
                    </a:cxn>
                    <a:cxn ang="0">
                      <a:pos x="155" y="388"/>
                    </a:cxn>
                    <a:cxn ang="0">
                      <a:pos x="136" y="376"/>
                    </a:cxn>
                    <a:cxn ang="0">
                      <a:pos x="101" y="366"/>
                    </a:cxn>
                    <a:cxn ang="0">
                      <a:pos x="60" y="347"/>
                    </a:cxn>
                    <a:cxn ang="0">
                      <a:pos x="44" y="332"/>
                    </a:cxn>
                    <a:cxn ang="0">
                      <a:pos x="44" y="322"/>
                    </a:cxn>
                    <a:cxn ang="0">
                      <a:pos x="47" y="313"/>
                    </a:cxn>
                    <a:cxn ang="0">
                      <a:pos x="12" y="278"/>
                    </a:cxn>
                    <a:cxn ang="0">
                      <a:pos x="0" y="234"/>
                    </a:cxn>
                  </a:cxnLst>
                  <a:rect l="0" t="0" r="r" b="b"/>
                  <a:pathLst>
                    <a:path w="647" h="410">
                      <a:moveTo>
                        <a:pt x="0" y="234"/>
                      </a:moveTo>
                      <a:lnTo>
                        <a:pt x="0" y="234"/>
                      </a:lnTo>
                      <a:lnTo>
                        <a:pt x="3" y="215"/>
                      </a:lnTo>
                      <a:lnTo>
                        <a:pt x="9" y="199"/>
                      </a:lnTo>
                      <a:lnTo>
                        <a:pt x="19" y="180"/>
                      </a:lnTo>
                      <a:lnTo>
                        <a:pt x="31" y="167"/>
                      </a:lnTo>
                      <a:lnTo>
                        <a:pt x="50" y="155"/>
                      </a:lnTo>
                      <a:lnTo>
                        <a:pt x="69" y="145"/>
                      </a:lnTo>
                      <a:lnTo>
                        <a:pt x="88" y="136"/>
                      </a:lnTo>
                      <a:lnTo>
                        <a:pt x="114" y="129"/>
                      </a:lnTo>
                      <a:lnTo>
                        <a:pt x="114" y="129"/>
                      </a:lnTo>
                      <a:lnTo>
                        <a:pt x="110" y="113"/>
                      </a:lnTo>
                      <a:lnTo>
                        <a:pt x="110" y="113"/>
                      </a:lnTo>
                      <a:lnTo>
                        <a:pt x="114" y="91"/>
                      </a:lnTo>
                      <a:lnTo>
                        <a:pt x="123" y="69"/>
                      </a:lnTo>
                      <a:lnTo>
                        <a:pt x="136" y="50"/>
                      </a:lnTo>
                      <a:lnTo>
                        <a:pt x="151" y="34"/>
                      </a:lnTo>
                      <a:lnTo>
                        <a:pt x="170" y="19"/>
                      </a:lnTo>
                      <a:lnTo>
                        <a:pt x="196" y="9"/>
                      </a:lnTo>
                      <a:lnTo>
                        <a:pt x="221" y="3"/>
                      </a:lnTo>
                      <a:lnTo>
                        <a:pt x="249" y="0"/>
                      </a:lnTo>
                      <a:lnTo>
                        <a:pt x="249" y="0"/>
                      </a:lnTo>
                      <a:lnTo>
                        <a:pt x="281" y="3"/>
                      </a:lnTo>
                      <a:lnTo>
                        <a:pt x="313" y="12"/>
                      </a:lnTo>
                      <a:lnTo>
                        <a:pt x="341" y="28"/>
                      </a:lnTo>
                      <a:lnTo>
                        <a:pt x="360" y="50"/>
                      </a:lnTo>
                      <a:lnTo>
                        <a:pt x="360" y="50"/>
                      </a:lnTo>
                      <a:lnTo>
                        <a:pt x="373" y="41"/>
                      </a:lnTo>
                      <a:lnTo>
                        <a:pt x="385" y="38"/>
                      </a:lnTo>
                      <a:lnTo>
                        <a:pt x="401" y="34"/>
                      </a:lnTo>
                      <a:lnTo>
                        <a:pt x="417" y="31"/>
                      </a:lnTo>
                      <a:lnTo>
                        <a:pt x="417" y="31"/>
                      </a:lnTo>
                      <a:lnTo>
                        <a:pt x="429" y="34"/>
                      </a:lnTo>
                      <a:lnTo>
                        <a:pt x="445" y="38"/>
                      </a:lnTo>
                      <a:lnTo>
                        <a:pt x="458" y="41"/>
                      </a:lnTo>
                      <a:lnTo>
                        <a:pt x="471" y="50"/>
                      </a:lnTo>
                      <a:lnTo>
                        <a:pt x="480" y="57"/>
                      </a:lnTo>
                      <a:lnTo>
                        <a:pt x="486" y="66"/>
                      </a:lnTo>
                      <a:lnTo>
                        <a:pt x="493" y="79"/>
                      </a:lnTo>
                      <a:lnTo>
                        <a:pt x="496" y="88"/>
                      </a:lnTo>
                      <a:lnTo>
                        <a:pt x="496" y="88"/>
                      </a:lnTo>
                      <a:lnTo>
                        <a:pt x="515" y="95"/>
                      </a:lnTo>
                      <a:lnTo>
                        <a:pt x="531" y="101"/>
                      </a:lnTo>
                      <a:lnTo>
                        <a:pt x="546" y="110"/>
                      </a:lnTo>
                      <a:lnTo>
                        <a:pt x="559" y="120"/>
                      </a:lnTo>
                      <a:lnTo>
                        <a:pt x="572" y="132"/>
                      </a:lnTo>
                      <a:lnTo>
                        <a:pt x="578" y="142"/>
                      </a:lnTo>
                      <a:lnTo>
                        <a:pt x="584" y="155"/>
                      </a:lnTo>
                      <a:lnTo>
                        <a:pt x="587" y="170"/>
                      </a:lnTo>
                      <a:lnTo>
                        <a:pt x="587" y="170"/>
                      </a:lnTo>
                      <a:lnTo>
                        <a:pt x="613" y="186"/>
                      </a:lnTo>
                      <a:lnTo>
                        <a:pt x="632" y="208"/>
                      </a:lnTo>
                      <a:lnTo>
                        <a:pt x="641" y="230"/>
                      </a:lnTo>
                      <a:lnTo>
                        <a:pt x="644" y="240"/>
                      </a:lnTo>
                      <a:lnTo>
                        <a:pt x="647" y="253"/>
                      </a:lnTo>
                      <a:lnTo>
                        <a:pt x="647" y="253"/>
                      </a:lnTo>
                      <a:lnTo>
                        <a:pt x="644" y="268"/>
                      </a:lnTo>
                      <a:lnTo>
                        <a:pt x="641" y="281"/>
                      </a:lnTo>
                      <a:lnTo>
                        <a:pt x="632" y="297"/>
                      </a:lnTo>
                      <a:lnTo>
                        <a:pt x="622" y="309"/>
                      </a:lnTo>
                      <a:lnTo>
                        <a:pt x="610" y="322"/>
                      </a:lnTo>
                      <a:lnTo>
                        <a:pt x="594" y="335"/>
                      </a:lnTo>
                      <a:lnTo>
                        <a:pt x="556" y="354"/>
                      </a:lnTo>
                      <a:lnTo>
                        <a:pt x="556" y="354"/>
                      </a:lnTo>
                      <a:lnTo>
                        <a:pt x="553" y="363"/>
                      </a:lnTo>
                      <a:lnTo>
                        <a:pt x="543" y="373"/>
                      </a:lnTo>
                      <a:lnTo>
                        <a:pt x="531" y="382"/>
                      </a:lnTo>
                      <a:lnTo>
                        <a:pt x="515" y="388"/>
                      </a:lnTo>
                      <a:lnTo>
                        <a:pt x="496" y="395"/>
                      </a:lnTo>
                      <a:lnTo>
                        <a:pt x="474" y="401"/>
                      </a:lnTo>
                      <a:lnTo>
                        <a:pt x="452" y="401"/>
                      </a:lnTo>
                      <a:lnTo>
                        <a:pt x="423" y="404"/>
                      </a:lnTo>
                      <a:lnTo>
                        <a:pt x="423" y="404"/>
                      </a:lnTo>
                      <a:lnTo>
                        <a:pt x="382" y="401"/>
                      </a:lnTo>
                      <a:lnTo>
                        <a:pt x="344" y="392"/>
                      </a:lnTo>
                      <a:lnTo>
                        <a:pt x="344" y="392"/>
                      </a:lnTo>
                      <a:lnTo>
                        <a:pt x="325" y="401"/>
                      </a:lnTo>
                      <a:lnTo>
                        <a:pt x="303" y="407"/>
                      </a:lnTo>
                      <a:lnTo>
                        <a:pt x="278" y="410"/>
                      </a:lnTo>
                      <a:lnTo>
                        <a:pt x="253" y="410"/>
                      </a:lnTo>
                      <a:lnTo>
                        <a:pt x="253" y="410"/>
                      </a:lnTo>
                      <a:lnTo>
                        <a:pt x="215" y="407"/>
                      </a:lnTo>
                      <a:lnTo>
                        <a:pt x="180" y="401"/>
                      </a:lnTo>
                      <a:lnTo>
                        <a:pt x="155" y="388"/>
                      </a:lnTo>
                      <a:lnTo>
                        <a:pt x="145" y="382"/>
                      </a:lnTo>
                      <a:lnTo>
                        <a:pt x="136" y="376"/>
                      </a:lnTo>
                      <a:lnTo>
                        <a:pt x="136" y="376"/>
                      </a:lnTo>
                      <a:lnTo>
                        <a:pt x="101" y="366"/>
                      </a:lnTo>
                      <a:lnTo>
                        <a:pt x="69" y="357"/>
                      </a:lnTo>
                      <a:lnTo>
                        <a:pt x="60" y="347"/>
                      </a:lnTo>
                      <a:lnTo>
                        <a:pt x="50" y="341"/>
                      </a:lnTo>
                      <a:lnTo>
                        <a:pt x="44" y="332"/>
                      </a:lnTo>
                      <a:lnTo>
                        <a:pt x="44" y="322"/>
                      </a:lnTo>
                      <a:lnTo>
                        <a:pt x="44" y="322"/>
                      </a:lnTo>
                      <a:lnTo>
                        <a:pt x="47" y="313"/>
                      </a:lnTo>
                      <a:lnTo>
                        <a:pt x="47" y="313"/>
                      </a:lnTo>
                      <a:lnTo>
                        <a:pt x="28" y="297"/>
                      </a:lnTo>
                      <a:lnTo>
                        <a:pt x="12" y="278"/>
                      </a:lnTo>
                      <a:lnTo>
                        <a:pt x="3" y="256"/>
                      </a:lnTo>
                      <a:lnTo>
                        <a:pt x="0" y="234"/>
                      </a:lnTo>
                      <a:lnTo>
                        <a:pt x="0" y="234"/>
                      </a:lnTo>
                      <a:close/>
                    </a:path>
                  </a:pathLst>
                </a:custGeom>
                <a:solidFill>
                  <a:srgbClr val="754C2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203" name="Freeform 24"/>
                <p:cNvSpPr>
                  <a:spLocks/>
                </p:cNvSpPr>
                <p:nvPr/>
              </p:nvSpPr>
              <p:spPr bwMode="auto">
                <a:xfrm>
                  <a:off x="4697413" y="3233738"/>
                  <a:ext cx="717550" cy="455613"/>
                </a:xfrm>
                <a:custGeom>
                  <a:avLst/>
                  <a:gdLst/>
                  <a:ahLst/>
                  <a:cxnLst>
                    <a:cxn ang="0">
                      <a:pos x="0" y="164"/>
                    </a:cxn>
                    <a:cxn ang="0">
                      <a:pos x="7" y="136"/>
                    </a:cxn>
                    <a:cxn ang="0">
                      <a:pos x="22" y="117"/>
                    </a:cxn>
                    <a:cxn ang="0">
                      <a:pos x="48" y="98"/>
                    </a:cxn>
                    <a:cxn ang="0">
                      <a:pos x="79" y="91"/>
                    </a:cxn>
                    <a:cxn ang="0">
                      <a:pos x="76" y="79"/>
                    </a:cxn>
                    <a:cxn ang="0">
                      <a:pos x="79" y="63"/>
                    </a:cxn>
                    <a:cxn ang="0">
                      <a:pos x="92" y="34"/>
                    </a:cxn>
                    <a:cxn ang="0">
                      <a:pos x="120" y="12"/>
                    </a:cxn>
                    <a:cxn ang="0">
                      <a:pos x="155" y="0"/>
                    </a:cxn>
                    <a:cxn ang="0">
                      <a:pos x="174" y="0"/>
                    </a:cxn>
                    <a:cxn ang="0">
                      <a:pos x="218" y="9"/>
                    </a:cxn>
                    <a:cxn ang="0">
                      <a:pos x="253" y="31"/>
                    </a:cxn>
                    <a:cxn ang="0">
                      <a:pos x="269" y="25"/>
                    </a:cxn>
                    <a:cxn ang="0">
                      <a:pos x="291" y="22"/>
                    </a:cxn>
                    <a:cxn ang="0">
                      <a:pos x="329" y="31"/>
                    </a:cxn>
                    <a:cxn ang="0">
                      <a:pos x="345" y="53"/>
                    </a:cxn>
                    <a:cxn ang="0">
                      <a:pos x="348" y="60"/>
                    </a:cxn>
                    <a:cxn ang="0">
                      <a:pos x="392" y="82"/>
                    </a:cxn>
                    <a:cxn ang="0">
                      <a:pos x="411" y="107"/>
                    </a:cxn>
                    <a:cxn ang="0">
                      <a:pos x="411" y="117"/>
                    </a:cxn>
                    <a:cxn ang="0">
                      <a:pos x="443" y="145"/>
                    </a:cxn>
                    <a:cxn ang="0">
                      <a:pos x="452" y="177"/>
                    </a:cxn>
                    <a:cxn ang="0">
                      <a:pos x="452" y="186"/>
                    </a:cxn>
                    <a:cxn ang="0">
                      <a:pos x="436" y="215"/>
                    </a:cxn>
                    <a:cxn ang="0">
                      <a:pos x="389" y="246"/>
                    </a:cxn>
                    <a:cxn ang="0">
                      <a:pos x="386" y="256"/>
                    </a:cxn>
                    <a:cxn ang="0">
                      <a:pos x="373" y="268"/>
                    </a:cxn>
                    <a:cxn ang="0">
                      <a:pos x="332" y="278"/>
                    </a:cxn>
                    <a:cxn ang="0">
                      <a:pos x="297" y="281"/>
                    </a:cxn>
                    <a:cxn ang="0">
                      <a:pos x="240" y="275"/>
                    </a:cxn>
                    <a:cxn ang="0">
                      <a:pos x="228" y="281"/>
                    </a:cxn>
                    <a:cxn ang="0">
                      <a:pos x="193" y="287"/>
                    </a:cxn>
                    <a:cxn ang="0">
                      <a:pos x="177" y="287"/>
                    </a:cxn>
                    <a:cxn ang="0">
                      <a:pos x="127" y="281"/>
                    </a:cxn>
                    <a:cxn ang="0">
                      <a:pos x="95" y="262"/>
                    </a:cxn>
                    <a:cxn ang="0">
                      <a:pos x="70" y="256"/>
                    </a:cxn>
                    <a:cxn ang="0">
                      <a:pos x="35" y="237"/>
                    </a:cxn>
                    <a:cxn ang="0">
                      <a:pos x="29" y="224"/>
                    </a:cxn>
                    <a:cxn ang="0">
                      <a:pos x="32" y="218"/>
                    </a:cxn>
                    <a:cxn ang="0">
                      <a:pos x="19" y="205"/>
                    </a:cxn>
                    <a:cxn ang="0">
                      <a:pos x="0" y="180"/>
                    </a:cxn>
                    <a:cxn ang="0">
                      <a:pos x="0" y="164"/>
                    </a:cxn>
                  </a:cxnLst>
                  <a:rect l="0" t="0" r="r" b="b"/>
                  <a:pathLst>
                    <a:path w="452" h="287">
                      <a:moveTo>
                        <a:pt x="0" y="164"/>
                      </a:moveTo>
                      <a:lnTo>
                        <a:pt x="0" y="164"/>
                      </a:lnTo>
                      <a:lnTo>
                        <a:pt x="0" y="148"/>
                      </a:lnTo>
                      <a:lnTo>
                        <a:pt x="7" y="136"/>
                      </a:lnTo>
                      <a:lnTo>
                        <a:pt x="13" y="126"/>
                      </a:lnTo>
                      <a:lnTo>
                        <a:pt x="22" y="117"/>
                      </a:lnTo>
                      <a:lnTo>
                        <a:pt x="32" y="107"/>
                      </a:lnTo>
                      <a:lnTo>
                        <a:pt x="48" y="98"/>
                      </a:lnTo>
                      <a:lnTo>
                        <a:pt x="60" y="95"/>
                      </a:lnTo>
                      <a:lnTo>
                        <a:pt x="79" y="91"/>
                      </a:lnTo>
                      <a:lnTo>
                        <a:pt x="79" y="91"/>
                      </a:lnTo>
                      <a:lnTo>
                        <a:pt x="76" y="79"/>
                      </a:lnTo>
                      <a:lnTo>
                        <a:pt x="76" y="79"/>
                      </a:lnTo>
                      <a:lnTo>
                        <a:pt x="79" y="63"/>
                      </a:lnTo>
                      <a:lnTo>
                        <a:pt x="86" y="47"/>
                      </a:lnTo>
                      <a:lnTo>
                        <a:pt x="92" y="34"/>
                      </a:lnTo>
                      <a:lnTo>
                        <a:pt x="105" y="22"/>
                      </a:lnTo>
                      <a:lnTo>
                        <a:pt x="120" y="12"/>
                      </a:lnTo>
                      <a:lnTo>
                        <a:pt x="136" y="6"/>
                      </a:lnTo>
                      <a:lnTo>
                        <a:pt x="155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96" y="0"/>
                      </a:lnTo>
                      <a:lnTo>
                        <a:pt x="218" y="9"/>
                      </a:lnTo>
                      <a:lnTo>
                        <a:pt x="237" y="19"/>
                      </a:lnTo>
                      <a:lnTo>
                        <a:pt x="253" y="31"/>
                      </a:lnTo>
                      <a:lnTo>
                        <a:pt x="253" y="31"/>
                      </a:lnTo>
                      <a:lnTo>
                        <a:pt x="269" y="25"/>
                      </a:lnTo>
                      <a:lnTo>
                        <a:pt x="291" y="22"/>
                      </a:lnTo>
                      <a:lnTo>
                        <a:pt x="291" y="22"/>
                      </a:lnTo>
                      <a:lnTo>
                        <a:pt x="313" y="25"/>
                      </a:lnTo>
                      <a:lnTo>
                        <a:pt x="329" y="31"/>
                      </a:lnTo>
                      <a:lnTo>
                        <a:pt x="342" y="44"/>
                      </a:lnTo>
                      <a:lnTo>
                        <a:pt x="345" y="53"/>
                      </a:lnTo>
                      <a:lnTo>
                        <a:pt x="348" y="60"/>
                      </a:lnTo>
                      <a:lnTo>
                        <a:pt x="348" y="60"/>
                      </a:lnTo>
                      <a:lnTo>
                        <a:pt x="373" y="69"/>
                      </a:lnTo>
                      <a:lnTo>
                        <a:pt x="392" y="82"/>
                      </a:lnTo>
                      <a:lnTo>
                        <a:pt x="405" y="98"/>
                      </a:lnTo>
                      <a:lnTo>
                        <a:pt x="411" y="107"/>
                      </a:lnTo>
                      <a:lnTo>
                        <a:pt x="411" y="117"/>
                      </a:lnTo>
                      <a:lnTo>
                        <a:pt x="411" y="117"/>
                      </a:lnTo>
                      <a:lnTo>
                        <a:pt x="430" y="129"/>
                      </a:lnTo>
                      <a:lnTo>
                        <a:pt x="443" y="145"/>
                      </a:lnTo>
                      <a:lnTo>
                        <a:pt x="449" y="161"/>
                      </a:lnTo>
                      <a:lnTo>
                        <a:pt x="452" y="177"/>
                      </a:lnTo>
                      <a:lnTo>
                        <a:pt x="452" y="177"/>
                      </a:lnTo>
                      <a:lnTo>
                        <a:pt x="452" y="186"/>
                      </a:lnTo>
                      <a:lnTo>
                        <a:pt x="449" y="196"/>
                      </a:lnTo>
                      <a:lnTo>
                        <a:pt x="436" y="215"/>
                      </a:lnTo>
                      <a:lnTo>
                        <a:pt x="414" y="234"/>
                      </a:lnTo>
                      <a:lnTo>
                        <a:pt x="389" y="246"/>
                      </a:lnTo>
                      <a:lnTo>
                        <a:pt x="389" y="246"/>
                      </a:lnTo>
                      <a:lnTo>
                        <a:pt x="386" y="256"/>
                      </a:lnTo>
                      <a:lnTo>
                        <a:pt x="379" y="262"/>
                      </a:lnTo>
                      <a:lnTo>
                        <a:pt x="373" y="268"/>
                      </a:lnTo>
                      <a:lnTo>
                        <a:pt x="360" y="271"/>
                      </a:lnTo>
                      <a:lnTo>
                        <a:pt x="332" y="278"/>
                      </a:lnTo>
                      <a:lnTo>
                        <a:pt x="297" y="281"/>
                      </a:lnTo>
                      <a:lnTo>
                        <a:pt x="297" y="281"/>
                      </a:lnTo>
                      <a:lnTo>
                        <a:pt x="266" y="281"/>
                      </a:lnTo>
                      <a:lnTo>
                        <a:pt x="240" y="275"/>
                      </a:lnTo>
                      <a:lnTo>
                        <a:pt x="240" y="275"/>
                      </a:lnTo>
                      <a:lnTo>
                        <a:pt x="228" y="281"/>
                      </a:lnTo>
                      <a:lnTo>
                        <a:pt x="212" y="284"/>
                      </a:lnTo>
                      <a:lnTo>
                        <a:pt x="193" y="287"/>
                      </a:lnTo>
                      <a:lnTo>
                        <a:pt x="177" y="287"/>
                      </a:lnTo>
                      <a:lnTo>
                        <a:pt x="177" y="287"/>
                      </a:lnTo>
                      <a:lnTo>
                        <a:pt x="149" y="284"/>
                      </a:lnTo>
                      <a:lnTo>
                        <a:pt x="127" y="281"/>
                      </a:lnTo>
                      <a:lnTo>
                        <a:pt x="108" y="271"/>
                      </a:lnTo>
                      <a:lnTo>
                        <a:pt x="95" y="262"/>
                      </a:lnTo>
                      <a:lnTo>
                        <a:pt x="95" y="262"/>
                      </a:lnTo>
                      <a:lnTo>
                        <a:pt x="70" y="256"/>
                      </a:lnTo>
                      <a:lnTo>
                        <a:pt x="48" y="249"/>
                      </a:lnTo>
                      <a:lnTo>
                        <a:pt x="35" y="237"/>
                      </a:lnTo>
                      <a:lnTo>
                        <a:pt x="32" y="230"/>
                      </a:lnTo>
                      <a:lnTo>
                        <a:pt x="29" y="224"/>
                      </a:lnTo>
                      <a:lnTo>
                        <a:pt x="29" y="224"/>
                      </a:lnTo>
                      <a:lnTo>
                        <a:pt x="32" y="218"/>
                      </a:lnTo>
                      <a:lnTo>
                        <a:pt x="32" y="218"/>
                      </a:lnTo>
                      <a:lnTo>
                        <a:pt x="19" y="205"/>
                      </a:lnTo>
                      <a:lnTo>
                        <a:pt x="7" y="192"/>
                      </a:lnTo>
                      <a:lnTo>
                        <a:pt x="0" y="180"/>
                      </a:lnTo>
                      <a:lnTo>
                        <a:pt x="0" y="164"/>
                      </a:lnTo>
                      <a:lnTo>
                        <a:pt x="0" y="164"/>
                      </a:lnTo>
                      <a:close/>
                    </a:path>
                  </a:pathLst>
                </a:custGeom>
                <a:solidFill>
                  <a:srgbClr val="A97C5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204" name="Freeform 25"/>
                <p:cNvSpPr>
                  <a:spLocks noEditPoints="1"/>
                </p:cNvSpPr>
                <p:nvPr/>
              </p:nvSpPr>
              <p:spPr bwMode="auto">
                <a:xfrm>
                  <a:off x="4818063" y="3303588"/>
                  <a:ext cx="411163" cy="320675"/>
                </a:xfrm>
                <a:custGeom>
                  <a:avLst/>
                  <a:gdLst/>
                  <a:ahLst/>
                  <a:cxnLst>
                    <a:cxn ang="0">
                      <a:pos x="13" y="202"/>
                    </a:cxn>
                    <a:cxn ang="0">
                      <a:pos x="3" y="180"/>
                    </a:cxn>
                    <a:cxn ang="0">
                      <a:pos x="0" y="161"/>
                    </a:cxn>
                    <a:cxn ang="0">
                      <a:pos x="3" y="145"/>
                    </a:cxn>
                    <a:cxn ang="0">
                      <a:pos x="19" y="126"/>
                    </a:cxn>
                    <a:cxn ang="0">
                      <a:pos x="32" y="117"/>
                    </a:cxn>
                    <a:cxn ang="0">
                      <a:pos x="57" y="111"/>
                    </a:cxn>
                    <a:cxn ang="0">
                      <a:pos x="139" y="98"/>
                    </a:cxn>
                    <a:cxn ang="0">
                      <a:pos x="139" y="98"/>
                    </a:cxn>
                    <a:cxn ang="0">
                      <a:pos x="199" y="85"/>
                    </a:cxn>
                    <a:cxn ang="0">
                      <a:pos x="231" y="69"/>
                    </a:cxn>
                    <a:cxn ang="0">
                      <a:pos x="247" y="54"/>
                    </a:cxn>
                    <a:cxn ang="0">
                      <a:pos x="250" y="41"/>
                    </a:cxn>
                    <a:cxn ang="0">
                      <a:pos x="250" y="35"/>
                    </a:cxn>
                    <a:cxn ang="0">
                      <a:pos x="237" y="19"/>
                    </a:cxn>
                    <a:cxn ang="0">
                      <a:pos x="237" y="19"/>
                    </a:cxn>
                    <a:cxn ang="0">
                      <a:pos x="205" y="9"/>
                    </a:cxn>
                    <a:cxn ang="0">
                      <a:pos x="205" y="9"/>
                    </a:cxn>
                    <a:cxn ang="0">
                      <a:pos x="180" y="22"/>
                    </a:cxn>
                    <a:cxn ang="0">
                      <a:pos x="168" y="32"/>
                    </a:cxn>
                    <a:cxn ang="0">
                      <a:pos x="168" y="28"/>
                    </a:cxn>
                    <a:cxn ang="0">
                      <a:pos x="171" y="19"/>
                    </a:cxn>
                    <a:cxn ang="0">
                      <a:pos x="180" y="6"/>
                    </a:cxn>
                    <a:cxn ang="0">
                      <a:pos x="180" y="6"/>
                    </a:cxn>
                    <a:cxn ang="0">
                      <a:pos x="205" y="0"/>
                    </a:cxn>
                    <a:cxn ang="0">
                      <a:pos x="205" y="0"/>
                    </a:cxn>
                    <a:cxn ang="0">
                      <a:pos x="240" y="9"/>
                    </a:cxn>
                    <a:cxn ang="0">
                      <a:pos x="256" y="22"/>
                    </a:cxn>
                    <a:cxn ang="0">
                      <a:pos x="259" y="41"/>
                    </a:cxn>
                    <a:cxn ang="0">
                      <a:pos x="259" y="41"/>
                    </a:cxn>
                    <a:cxn ang="0">
                      <a:pos x="256" y="66"/>
                    </a:cxn>
                    <a:cxn ang="0">
                      <a:pos x="231" y="92"/>
                    </a:cxn>
                    <a:cxn ang="0">
                      <a:pos x="218" y="98"/>
                    </a:cxn>
                    <a:cxn ang="0">
                      <a:pos x="174" y="107"/>
                    </a:cxn>
                    <a:cxn ang="0">
                      <a:pos x="101" y="114"/>
                    </a:cxn>
                    <a:cxn ang="0">
                      <a:pos x="66" y="117"/>
                    </a:cxn>
                    <a:cxn ang="0">
                      <a:pos x="38" y="126"/>
                    </a:cxn>
                    <a:cxn ang="0">
                      <a:pos x="25" y="133"/>
                    </a:cxn>
                    <a:cxn ang="0">
                      <a:pos x="13" y="152"/>
                    </a:cxn>
                    <a:cxn ang="0">
                      <a:pos x="10" y="161"/>
                    </a:cxn>
                    <a:cxn ang="0">
                      <a:pos x="13" y="202"/>
                    </a:cxn>
                    <a:cxn ang="0">
                      <a:pos x="155" y="28"/>
                    </a:cxn>
                    <a:cxn ang="0">
                      <a:pos x="155" y="28"/>
                    </a:cxn>
                    <a:cxn ang="0">
                      <a:pos x="155" y="28"/>
                    </a:cxn>
                  </a:cxnLst>
                  <a:rect l="0" t="0" r="r" b="b"/>
                  <a:pathLst>
                    <a:path w="259" h="202">
                      <a:moveTo>
                        <a:pt x="13" y="202"/>
                      </a:moveTo>
                      <a:lnTo>
                        <a:pt x="13" y="202"/>
                      </a:lnTo>
                      <a:lnTo>
                        <a:pt x="13" y="202"/>
                      </a:lnTo>
                      <a:lnTo>
                        <a:pt x="3" y="180"/>
                      </a:lnTo>
                      <a:lnTo>
                        <a:pt x="0" y="161"/>
                      </a:lnTo>
                      <a:lnTo>
                        <a:pt x="0" y="161"/>
                      </a:lnTo>
                      <a:lnTo>
                        <a:pt x="0" y="161"/>
                      </a:lnTo>
                      <a:lnTo>
                        <a:pt x="3" y="145"/>
                      </a:lnTo>
                      <a:lnTo>
                        <a:pt x="10" y="136"/>
                      </a:lnTo>
                      <a:lnTo>
                        <a:pt x="19" y="126"/>
                      </a:lnTo>
                      <a:lnTo>
                        <a:pt x="32" y="117"/>
                      </a:lnTo>
                      <a:lnTo>
                        <a:pt x="32" y="117"/>
                      </a:lnTo>
                      <a:lnTo>
                        <a:pt x="32" y="117"/>
                      </a:lnTo>
                      <a:lnTo>
                        <a:pt x="57" y="111"/>
                      </a:lnTo>
                      <a:lnTo>
                        <a:pt x="82" y="104"/>
                      </a:lnTo>
                      <a:lnTo>
                        <a:pt x="139" y="98"/>
                      </a:lnTo>
                      <a:lnTo>
                        <a:pt x="139" y="98"/>
                      </a:lnTo>
                      <a:lnTo>
                        <a:pt x="139" y="98"/>
                      </a:lnTo>
                      <a:lnTo>
                        <a:pt x="171" y="95"/>
                      </a:lnTo>
                      <a:lnTo>
                        <a:pt x="199" y="85"/>
                      </a:lnTo>
                      <a:lnTo>
                        <a:pt x="218" y="79"/>
                      </a:lnTo>
                      <a:lnTo>
                        <a:pt x="231" y="69"/>
                      </a:lnTo>
                      <a:lnTo>
                        <a:pt x="240" y="60"/>
                      </a:lnTo>
                      <a:lnTo>
                        <a:pt x="247" y="54"/>
                      </a:lnTo>
                      <a:lnTo>
                        <a:pt x="250" y="41"/>
                      </a:lnTo>
                      <a:lnTo>
                        <a:pt x="250" y="41"/>
                      </a:lnTo>
                      <a:lnTo>
                        <a:pt x="250" y="41"/>
                      </a:lnTo>
                      <a:lnTo>
                        <a:pt x="250" y="35"/>
                      </a:lnTo>
                      <a:lnTo>
                        <a:pt x="247" y="28"/>
                      </a:lnTo>
                      <a:lnTo>
                        <a:pt x="237" y="19"/>
                      </a:lnTo>
                      <a:lnTo>
                        <a:pt x="237" y="19"/>
                      </a:lnTo>
                      <a:lnTo>
                        <a:pt x="237" y="19"/>
                      </a:lnTo>
                      <a:lnTo>
                        <a:pt x="221" y="13"/>
                      </a:lnTo>
                      <a:lnTo>
                        <a:pt x="205" y="9"/>
                      </a:lnTo>
                      <a:lnTo>
                        <a:pt x="205" y="9"/>
                      </a:lnTo>
                      <a:lnTo>
                        <a:pt x="205" y="9"/>
                      </a:lnTo>
                      <a:lnTo>
                        <a:pt x="193" y="16"/>
                      </a:lnTo>
                      <a:lnTo>
                        <a:pt x="180" y="22"/>
                      </a:lnTo>
                      <a:lnTo>
                        <a:pt x="168" y="32"/>
                      </a:lnTo>
                      <a:lnTo>
                        <a:pt x="168" y="32"/>
                      </a:lnTo>
                      <a:lnTo>
                        <a:pt x="168" y="32"/>
                      </a:lnTo>
                      <a:lnTo>
                        <a:pt x="168" y="28"/>
                      </a:lnTo>
                      <a:lnTo>
                        <a:pt x="168" y="28"/>
                      </a:lnTo>
                      <a:lnTo>
                        <a:pt x="171" y="19"/>
                      </a:lnTo>
                      <a:lnTo>
                        <a:pt x="177" y="13"/>
                      </a:lnTo>
                      <a:lnTo>
                        <a:pt x="180" y="6"/>
                      </a:lnTo>
                      <a:lnTo>
                        <a:pt x="180" y="6"/>
                      </a:lnTo>
                      <a:lnTo>
                        <a:pt x="180" y="6"/>
                      </a:lnTo>
                      <a:lnTo>
                        <a:pt x="193" y="3"/>
                      </a:lnTo>
                      <a:lnTo>
                        <a:pt x="205" y="0"/>
                      </a:lnTo>
                      <a:lnTo>
                        <a:pt x="205" y="0"/>
                      </a:lnTo>
                      <a:lnTo>
                        <a:pt x="205" y="0"/>
                      </a:lnTo>
                      <a:lnTo>
                        <a:pt x="224" y="3"/>
                      </a:lnTo>
                      <a:lnTo>
                        <a:pt x="240" y="9"/>
                      </a:lnTo>
                      <a:lnTo>
                        <a:pt x="250" y="16"/>
                      </a:lnTo>
                      <a:lnTo>
                        <a:pt x="256" y="22"/>
                      </a:lnTo>
                      <a:lnTo>
                        <a:pt x="259" y="32"/>
                      </a:lnTo>
                      <a:lnTo>
                        <a:pt x="259" y="41"/>
                      </a:lnTo>
                      <a:lnTo>
                        <a:pt x="259" y="41"/>
                      </a:lnTo>
                      <a:lnTo>
                        <a:pt x="259" y="41"/>
                      </a:lnTo>
                      <a:lnTo>
                        <a:pt x="259" y="54"/>
                      </a:lnTo>
                      <a:lnTo>
                        <a:pt x="256" y="66"/>
                      </a:lnTo>
                      <a:lnTo>
                        <a:pt x="250" y="79"/>
                      </a:lnTo>
                      <a:lnTo>
                        <a:pt x="231" y="92"/>
                      </a:lnTo>
                      <a:lnTo>
                        <a:pt x="231" y="92"/>
                      </a:lnTo>
                      <a:lnTo>
                        <a:pt x="218" y="98"/>
                      </a:lnTo>
                      <a:lnTo>
                        <a:pt x="205" y="101"/>
                      </a:lnTo>
                      <a:lnTo>
                        <a:pt x="174" y="107"/>
                      </a:lnTo>
                      <a:lnTo>
                        <a:pt x="101" y="114"/>
                      </a:lnTo>
                      <a:lnTo>
                        <a:pt x="101" y="114"/>
                      </a:lnTo>
                      <a:lnTo>
                        <a:pt x="101" y="114"/>
                      </a:lnTo>
                      <a:lnTo>
                        <a:pt x="66" y="117"/>
                      </a:lnTo>
                      <a:lnTo>
                        <a:pt x="38" y="126"/>
                      </a:lnTo>
                      <a:lnTo>
                        <a:pt x="38" y="126"/>
                      </a:lnTo>
                      <a:lnTo>
                        <a:pt x="38" y="126"/>
                      </a:lnTo>
                      <a:lnTo>
                        <a:pt x="25" y="133"/>
                      </a:lnTo>
                      <a:lnTo>
                        <a:pt x="19" y="142"/>
                      </a:lnTo>
                      <a:lnTo>
                        <a:pt x="13" y="152"/>
                      </a:lnTo>
                      <a:lnTo>
                        <a:pt x="10" y="161"/>
                      </a:lnTo>
                      <a:lnTo>
                        <a:pt x="10" y="161"/>
                      </a:lnTo>
                      <a:lnTo>
                        <a:pt x="10" y="161"/>
                      </a:lnTo>
                      <a:lnTo>
                        <a:pt x="13" y="202"/>
                      </a:lnTo>
                      <a:lnTo>
                        <a:pt x="13" y="202"/>
                      </a:lnTo>
                      <a:close/>
                      <a:moveTo>
                        <a:pt x="155" y="28"/>
                      </a:moveTo>
                      <a:lnTo>
                        <a:pt x="155" y="28"/>
                      </a:lnTo>
                      <a:lnTo>
                        <a:pt x="155" y="28"/>
                      </a:lnTo>
                      <a:lnTo>
                        <a:pt x="155" y="28"/>
                      </a:lnTo>
                      <a:lnTo>
                        <a:pt x="155" y="28"/>
                      </a:lnTo>
                      <a:lnTo>
                        <a:pt x="155" y="28"/>
                      </a:lnTo>
                      <a:close/>
                    </a:path>
                  </a:pathLst>
                </a:custGeom>
                <a:solidFill>
                  <a:srgbClr val="DAC6B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205" name="Freeform 27"/>
                <p:cNvSpPr>
                  <a:spLocks/>
                </p:cNvSpPr>
                <p:nvPr/>
              </p:nvSpPr>
              <p:spPr bwMode="auto">
                <a:xfrm>
                  <a:off x="5154613" y="3489325"/>
                  <a:ext cx="204788" cy="104775"/>
                </a:xfrm>
                <a:custGeom>
                  <a:avLst/>
                  <a:gdLst/>
                  <a:ahLst/>
                  <a:cxnLst>
                    <a:cxn ang="0">
                      <a:pos x="129" y="19"/>
                    </a:cxn>
                    <a:cxn ang="0">
                      <a:pos x="129" y="19"/>
                    </a:cxn>
                    <a:cxn ang="0">
                      <a:pos x="126" y="9"/>
                    </a:cxn>
                    <a:cxn ang="0">
                      <a:pos x="120" y="0"/>
                    </a:cxn>
                    <a:cxn ang="0">
                      <a:pos x="120" y="0"/>
                    </a:cxn>
                    <a:cxn ang="0">
                      <a:pos x="120" y="0"/>
                    </a:cxn>
                    <a:cxn ang="0">
                      <a:pos x="101" y="0"/>
                    </a:cxn>
                    <a:cxn ang="0">
                      <a:pos x="88" y="0"/>
                    </a:cxn>
                    <a:cxn ang="0">
                      <a:pos x="79" y="6"/>
                    </a:cxn>
                    <a:cxn ang="0">
                      <a:pos x="79" y="6"/>
                    </a:cxn>
                    <a:cxn ang="0">
                      <a:pos x="95" y="3"/>
                    </a:cxn>
                    <a:cxn ang="0">
                      <a:pos x="104" y="6"/>
                    </a:cxn>
                    <a:cxn ang="0">
                      <a:pos x="114" y="9"/>
                    </a:cxn>
                    <a:cxn ang="0">
                      <a:pos x="114" y="9"/>
                    </a:cxn>
                    <a:cxn ang="0">
                      <a:pos x="114" y="9"/>
                    </a:cxn>
                    <a:cxn ang="0">
                      <a:pos x="120" y="13"/>
                    </a:cxn>
                    <a:cxn ang="0">
                      <a:pos x="120" y="19"/>
                    </a:cxn>
                    <a:cxn ang="0">
                      <a:pos x="120" y="19"/>
                    </a:cxn>
                    <a:cxn ang="0">
                      <a:pos x="120" y="19"/>
                    </a:cxn>
                    <a:cxn ang="0">
                      <a:pos x="120" y="22"/>
                    </a:cxn>
                    <a:cxn ang="0">
                      <a:pos x="117" y="28"/>
                    </a:cxn>
                    <a:cxn ang="0">
                      <a:pos x="101" y="41"/>
                    </a:cxn>
                    <a:cxn ang="0">
                      <a:pos x="101" y="41"/>
                    </a:cxn>
                    <a:cxn ang="0">
                      <a:pos x="101" y="41"/>
                    </a:cxn>
                    <a:cxn ang="0">
                      <a:pos x="82" y="50"/>
                    </a:cxn>
                    <a:cxn ang="0">
                      <a:pos x="69" y="54"/>
                    </a:cxn>
                    <a:cxn ang="0">
                      <a:pos x="54" y="57"/>
                    </a:cxn>
                    <a:cxn ang="0">
                      <a:pos x="54" y="57"/>
                    </a:cxn>
                    <a:cxn ang="0">
                      <a:pos x="54" y="57"/>
                    </a:cxn>
                    <a:cxn ang="0">
                      <a:pos x="35" y="54"/>
                    </a:cxn>
                    <a:cxn ang="0">
                      <a:pos x="19" y="50"/>
                    </a:cxn>
                    <a:cxn ang="0">
                      <a:pos x="0" y="44"/>
                    </a:cxn>
                    <a:cxn ang="0">
                      <a:pos x="0" y="54"/>
                    </a:cxn>
                    <a:cxn ang="0">
                      <a:pos x="0" y="54"/>
                    </a:cxn>
                    <a:cxn ang="0">
                      <a:pos x="38" y="63"/>
                    </a:cxn>
                    <a:cxn ang="0">
                      <a:pos x="54" y="66"/>
                    </a:cxn>
                    <a:cxn ang="0">
                      <a:pos x="54" y="66"/>
                    </a:cxn>
                    <a:cxn ang="0">
                      <a:pos x="54" y="66"/>
                    </a:cxn>
                    <a:cxn ang="0">
                      <a:pos x="69" y="63"/>
                    </a:cxn>
                    <a:cxn ang="0">
                      <a:pos x="82" y="60"/>
                    </a:cxn>
                    <a:cxn ang="0">
                      <a:pos x="107" y="50"/>
                    </a:cxn>
                    <a:cxn ang="0">
                      <a:pos x="117" y="44"/>
                    </a:cxn>
                    <a:cxn ang="0">
                      <a:pos x="123" y="35"/>
                    </a:cxn>
                    <a:cxn ang="0">
                      <a:pos x="129" y="28"/>
                    </a:cxn>
                    <a:cxn ang="0">
                      <a:pos x="129" y="19"/>
                    </a:cxn>
                    <a:cxn ang="0">
                      <a:pos x="129" y="19"/>
                    </a:cxn>
                  </a:cxnLst>
                  <a:rect l="0" t="0" r="r" b="b"/>
                  <a:pathLst>
                    <a:path w="129" h="66">
                      <a:moveTo>
                        <a:pt x="129" y="19"/>
                      </a:moveTo>
                      <a:lnTo>
                        <a:pt x="129" y="19"/>
                      </a:lnTo>
                      <a:lnTo>
                        <a:pt x="126" y="9"/>
                      </a:lnTo>
                      <a:lnTo>
                        <a:pt x="120" y="0"/>
                      </a:lnTo>
                      <a:lnTo>
                        <a:pt x="120" y="0"/>
                      </a:lnTo>
                      <a:lnTo>
                        <a:pt x="120" y="0"/>
                      </a:lnTo>
                      <a:lnTo>
                        <a:pt x="101" y="0"/>
                      </a:lnTo>
                      <a:lnTo>
                        <a:pt x="88" y="0"/>
                      </a:lnTo>
                      <a:lnTo>
                        <a:pt x="79" y="6"/>
                      </a:lnTo>
                      <a:lnTo>
                        <a:pt x="79" y="6"/>
                      </a:lnTo>
                      <a:lnTo>
                        <a:pt x="95" y="3"/>
                      </a:lnTo>
                      <a:lnTo>
                        <a:pt x="104" y="6"/>
                      </a:lnTo>
                      <a:lnTo>
                        <a:pt x="114" y="9"/>
                      </a:lnTo>
                      <a:lnTo>
                        <a:pt x="114" y="9"/>
                      </a:lnTo>
                      <a:lnTo>
                        <a:pt x="114" y="9"/>
                      </a:lnTo>
                      <a:lnTo>
                        <a:pt x="120" y="13"/>
                      </a:lnTo>
                      <a:lnTo>
                        <a:pt x="120" y="19"/>
                      </a:lnTo>
                      <a:lnTo>
                        <a:pt x="120" y="19"/>
                      </a:lnTo>
                      <a:lnTo>
                        <a:pt x="120" y="19"/>
                      </a:lnTo>
                      <a:lnTo>
                        <a:pt x="120" y="22"/>
                      </a:lnTo>
                      <a:lnTo>
                        <a:pt x="117" y="28"/>
                      </a:lnTo>
                      <a:lnTo>
                        <a:pt x="101" y="41"/>
                      </a:lnTo>
                      <a:lnTo>
                        <a:pt x="101" y="41"/>
                      </a:lnTo>
                      <a:lnTo>
                        <a:pt x="101" y="41"/>
                      </a:lnTo>
                      <a:lnTo>
                        <a:pt x="82" y="50"/>
                      </a:lnTo>
                      <a:lnTo>
                        <a:pt x="69" y="54"/>
                      </a:lnTo>
                      <a:lnTo>
                        <a:pt x="54" y="57"/>
                      </a:lnTo>
                      <a:lnTo>
                        <a:pt x="54" y="57"/>
                      </a:lnTo>
                      <a:lnTo>
                        <a:pt x="54" y="57"/>
                      </a:lnTo>
                      <a:lnTo>
                        <a:pt x="35" y="54"/>
                      </a:lnTo>
                      <a:lnTo>
                        <a:pt x="19" y="50"/>
                      </a:lnTo>
                      <a:lnTo>
                        <a:pt x="0" y="44"/>
                      </a:lnTo>
                      <a:lnTo>
                        <a:pt x="0" y="54"/>
                      </a:lnTo>
                      <a:lnTo>
                        <a:pt x="0" y="54"/>
                      </a:lnTo>
                      <a:lnTo>
                        <a:pt x="38" y="63"/>
                      </a:lnTo>
                      <a:lnTo>
                        <a:pt x="54" y="66"/>
                      </a:lnTo>
                      <a:lnTo>
                        <a:pt x="54" y="66"/>
                      </a:lnTo>
                      <a:lnTo>
                        <a:pt x="54" y="66"/>
                      </a:lnTo>
                      <a:lnTo>
                        <a:pt x="69" y="63"/>
                      </a:lnTo>
                      <a:lnTo>
                        <a:pt x="82" y="60"/>
                      </a:lnTo>
                      <a:lnTo>
                        <a:pt x="107" y="50"/>
                      </a:lnTo>
                      <a:lnTo>
                        <a:pt x="117" y="44"/>
                      </a:lnTo>
                      <a:lnTo>
                        <a:pt x="123" y="35"/>
                      </a:lnTo>
                      <a:lnTo>
                        <a:pt x="129" y="28"/>
                      </a:lnTo>
                      <a:lnTo>
                        <a:pt x="129" y="19"/>
                      </a:lnTo>
                      <a:lnTo>
                        <a:pt x="129" y="19"/>
                      </a:lnTo>
                      <a:close/>
                    </a:path>
                  </a:pathLst>
                </a:custGeom>
                <a:solidFill>
                  <a:srgbClr val="DAC6B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</p:grpSp>
          <p:sp>
            <p:nvSpPr>
              <p:cNvPr id="1197" name="Freeform 42"/>
              <p:cNvSpPr>
                <a:spLocks/>
              </p:cNvSpPr>
              <p:nvPr/>
            </p:nvSpPr>
            <p:spPr bwMode="auto">
              <a:xfrm>
                <a:off x="2667000" y="1447800"/>
                <a:ext cx="71438" cy="346075"/>
              </a:xfrm>
              <a:custGeom>
                <a:avLst/>
                <a:gdLst/>
                <a:ahLst/>
                <a:cxnLst>
                  <a:cxn ang="0">
                    <a:pos x="45" y="218"/>
                  </a:cxn>
                  <a:cxn ang="0">
                    <a:pos x="26" y="212"/>
                  </a:cxn>
                  <a:cxn ang="0">
                    <a:pos x="0" y="0"/>
                  </a:cxn>
                  <a:cxn ang="0">
                    <a:pos x="16" y="6"/>
                  </a:cxn>
                  <a:cxn ang="0">
                    <a:pos x="45" y="218"/>
                  </a:cxn>
                </a:cxnLst>
                <a:rect l="0" t="0" r="r" b="b"/>
                <a:pathLst>
                  <a:path w="45" h="218">
                    <a:moveTo>
                      <a:pt x="45" y="218"/>
                    </a:moveTo>
                    <a:lnTo>
                      <a:pt x="26" y="212"/>
                    </a:lnTo>
                    <a:lnTo>
                      <a:pt x="0" y="0"/>
                    </a:lnTo>
                    <a:lnTo>
                      <a:pt x="16" y="6"/>
                    </a:lnTo>
                    <a:lnTo>
                      <a:pt x="45" y="218"/>
                    </a:lnTo>
                    <a:close/>
                  </a:path>
                </a:pathLst>
              </a:custGeom>
              <a:solidFill>
                <a:srgbClr val="C40C6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198" name="Freeform 43"/>
              <p:cNvSpPr>
                <a:spLocks/>
              </p:cNvSpPr>
              <p:nvPr/>
            </p:nvSpPr>
            <p:spPr bwMode="auto">
              <a:xfrm>
                <a:off x="2792413" y="1487487"/>
                <a:ext cx="60325" cy="315913"/>
              </a:xfrm>
              <a:custGeom>
                <a:avLst/>
                <a:gdLst/>
                <a:ahLst/>
                <a:cxnLst>
                  <a:cxn ang="0">
                    <a:pos x="38" y="199"/>
                  </a:cxn>
                  <a:cxn ang="0">
                    <a:pos x="23" y="193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38" y="199"/>
                  </a:cxn>
                </a:cxnLst>
                <a:rect l="0" t="0" r="r" b="b"/>
                <a:pathLst>
                  <a:path w="38" h="199">
                    <a:moveTo>
                      <a:pt x="38" y="199"/>
                    </a:moveTo>
                    <a:lnTo>
                      <a:pt x="23" y="193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38" y="199"/>
                    </a:lnTo>
                    <a:close/>
                  </a:path>
                </a:pathLst>
              </a:custGeom>
              <a:solidFill>
                <a:srgbClr val="C40C6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918" name="Group 704"/>
            <p:cNvGrpSpPr/>
            <p:nvPr/>
          </p:nvGrpSpPr>
          <p:grpSpPr>
            <a:xfrm rot="889165">
              <a:off x="5149526" y="74683"/>
              <a:ext cx="669939" cy="660975"/>
              <a:chOff x="6629400" y="2057400"/>
              <a:chExt cx="1066800" cy="1057275"/>
            </a:xfrm>
          </p:grpSpPr>
          <p:sp>
            <p:nvSpPr>
              <p:cNvPr id="1180" name="Freeform 65"/>
              <p:cNvSpPr>
                <a:spLocks/>
              </p:cNvSpPr>
              <p:nvPr/>
            </p:nvSpPr>
            <p:spPr bwMode="auto">
              <a:xfrm>
                <a:off x="6750786" y="2555357"/>
                <a:ext cx="770336" cy="559318"/>
              </a:xfrm>
              <a:custGeom>
                <a:avLst/>
                <a:gdLst/>
                <a:ahLst/>
                <a:cxnLst>
                  <a:cxn ang="0">
                    <a:pos x="40" y="215"/>
                  </a:cxn>
                  <a:cxn ang="0">
                    <a:pos x="40" y="215"/>
                  </a:cxn>
                  <a:cxn ang="0">
                    <a:pos x="71" y="229"/>
                  </a:cxn>
                  <a:cxn ang="0">
                    <a:pos x="115" y="237"/>
                  </a:cxn>
                  <a:cxn ang="0">
                    <a:pos x="167" y="237"/>
                  </a:cxn>
                  <a:cxn ang="0">
                    <a:pos x="167" y="237"/>
                  </a:cxn>
                  <a:cxn ang="0">
                    <a:pos x="224" y="233"/>
                  </a:cxn>
                  <a:cxn ang="0">
                    <a:pos x="264" y="224"/>
                  </a:cxn>
                  <a:cxn ang="0">
                    <a:pos x="286" y="215"/>
                  </a:cxn>
                  <a:cxn ang="0">
                    <a:pos x="295" y="211"/>
                  </a:cxn>
                  <a:cxn ang="0">
                    <a:pos x="330" y="0"/>
                  </a:cxn>
                  <a:cxn ang="0">
                    <a:pos x="0" y="0"/>
                  </a:cxn>
                  <a:cxn ang="0">
                    <a:pos x="40" y="215"/>
                  </a:cxn>
                </a:cxnLst>
                <a:rect l="0" t="0" r="r" b="b"/>
                <a:pathLst>
                  <a:path w="330" h="237">
                    <a:moveTo>
                      <a:pt x="40" y="215"/>
                    </a:moveTo>
                    <a:lnTo>
                      <a:pt x="40" y="215"/>
                    </a:lnTo>
                    <a:lnTo>
                      <a:pt x="71" y="229"/>
                    </a:lnTo>
                    <a:lnTo>
                      <a:pt x="115" y="237"/>
                    </a:lnTo>
                    <a:lnTo>
                      <a:pt x="167" y="237"/>
                    </a:lnTo>
                    <a:lnTo>
                      <a:pt x="167" y="237"/>
                    </a:lnTo>
                    <a:lnTo>
                      <a:pt x="224" y="233"/>
                    </a:lnTo>
                    <a:lnTo>
                      <a:pt x="264" y="224"/>
                    </a:lnTo>
                    <a:lnTo>
                      <a:pt x="286" y="215"/>
                    </a:lnTo>
                    <a:lnTo>
                      <a:pt x="295" y="211"/>
                    </a:lnTo>
                    <a:lnTo>
                      <a:pt x="330" y="0"/>
                    </a:lnTo>
                    <a:lnTo>
                      <a:pt x="0" y="0"/>
                    </a:lnTo>
                    <a:lnTo>
                      <a:pt x="40" y="215"/>
                    </a:lnTo>
                    <a:close/>
                  </a:path>
                </a:pathLst>
              </a:custGeom>
              <a:solidFill>
                <a:srgbClr val="58B7D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181" name="Freeform 66"/>
              <p:cNvSpPr>
                <a:spLocks/>
              </p:cNvSpPr>
              <p:nvPr/>
            </p:nvSpPr>
            <p:spPr bwMode="auto">
              <a:xfrm>
                <a:off x="6629400" y="2057400"/>
                <a:ext cx="1066800" cy="684397"/>
              </a:xfrm>
              <a:custGeom>
                <a:avLst/>
                <a:gdLst/>
                <a:ahLst/>
                <a:cxnLst>
                  <a:cxn ang="0">
                    <a:pos x="0" y="163"/>
                  </a:cxn>
                  <a:cxn ang="0">
                    <a:pos x="8" y="136"/>
                  </a:cxn>
                  <a:cxn ang="0">
                    <a:pos x="48" y="101"/>
                  </a:cxn>
                  <a:cxn ang="0">
                    <a:pos x="79" y="88"/>
                  </a:cxn>
                  <a:cxn ang="0">
                    <a:pos x="79" y="79"/>
                  </a:cxn>
                  <a:cxn ang="0">
                    <a:pos x="87" y="48"/>
                  </a:cxn>
                  <a:cxn ang="0">
                    <a:pos x="109" y="22"/>
                  </a:cxn>
                  <a:cxn ang="0">
                    <a:pos x="140" y="4"/>
                  </a:cxn>
                  <a:cxn ang="0">
                    <a:pos x="175" y="0"/>
                  </a:cxn>
                  <a:cxn ang="0">
                    <a:pos x="202" y="0"/>
                  </a:cxn>
                  <a:cxn ang="0">
                    <a:pos x="241" y="18"/>
                  </a:cxn>
                  <a:cxn ang="0">
                    <a:pos x="255" y="31"/>
                  </a:cxn>
                  <a:cxn ang="0">
                    <a:pos x="294" y="22"/>
                  </a:cxn>
                  <a:cxn ang="0">
                    <a:pos x="316" y="26"/>
                  </a:cxn>
                  <a:cxn ang="0">
                    <a:pos x="342" y="44"/>
                  </a:cxn>
                  <a:cxn ang="0">
                    <a:pos x="351" y="62"/>
                  </a:cxn>
                  <a:cxn ang="0">
                    <a:pos x="395" y="84"/>
                  </a:cxn>
                  <a:cxn ang="0">
                    <a:pos x="417" y="119"/>
                  </a:cxn>
                  <a:cxn ang="0">
                    <a:pos x="430" y="132"/>
                  </a:cxn>
                  <a:cxn ang="0">
                    <a:pos x="452" y="158"/>
                  </a:cxn>
                  <a:cxn ang="0">
                    <a:pos x="457" y="176"/>
                  </a:cxn>
                  <a:cxn ang="0">
                    <a:pos x="439" y="215"/>
                  </a:cxn>
                  <a:cxn ang="0">
                    <a:pos x="391" y="246"/>
                  </a:cxn>
                  <a:cxn ang="0">
                    <a:pos x="391" y="255"/>
                  </a:cxn>
                  <a:cxn ang="0">
                    <a:pos x="364" y="273"/>
                  </a:cxn>
                  <a:cxn ang="0">
                    <a:pos x="298" y="281"/>
                  </a:cxn>
                  <a:cxn ang="0">
                    <a:pos x="268" y="281"/>
                  </a:cxn>
                  <a:cxn ang="0">
                    <a:pos x="241" y="277"/>
                  </a:cxn>
                  <a:cxn ang="0">
                    <a:pos x="180" y="290"/>
                  </a:cxn>
                  <a:cxn ang="0">
                    <a:pos x="153" y="286"/>
                  </a:cxn>
                  <a:cxn ang="0">
                    <a:pos x="109" y="273"/>
                  </a:cxn>
                  <a:cxn ang="0">
                    <a:pos x="96" y="264"/>
                  </a:cxn>
                  <a:cxn ang="0">
                    <a:pos x="48" y="251"/>
                  </a:cxn>
                  <a:cxn ang="0">
                    <a:pos x="30" y="224"/>
                  </a:cxn>
                  <a:cxn ang="0">
                    <a:pos x="35" y="215"/>
                  </a:cxn>
                  <a:cxn ang="0">
                    <a:pos x="22" y="207"/>
                  </a:cxn>
                  <a:cxn ang="0">
                    <a:pos x="4" y="180"/>
                  </a:cxn>
                  <a:cxn ang="0">
                    <a:pos x="0" y="163"/>
                  </a:cxn>
                </a:cxnLst>
                <a:rect l="0" t="0" r="r" b="b"/>
                <a:pathLst>
                  <a:path w="457" h="290">
                    <a:moveTo>
                      <a:pt x="0" y="163"/>
                    </a:moveTo>
                    <a:lnTo>
                      <a:pt x="0" y="163"/>
                    </a:lnTo>
                    <a:lnTo>
                      <a:pt x="4" y="149"/>
                    </a:lnTo>
                    <a:lnTo>
                      <a:pt x="8" y="136"/>
                    </a:lnTo>
                    <a:lnTo>
                      <a:pt x="22" y="114"/>
                    </a:lnTo>
                    <a:lnTo>
                      <a:pt x="48" y="101"/>
                    </a:lnTo>
                    <a:lnTo>
                      <a:pt x="79" y="88"/>
                    </a:lnTo>
                    <a:lnTo>
                      <a:pt x="79" y="88"/>
                    </a:lnTo>
                    <a:lnTo>
                      <a:pt x="79" y="79"/>
                    </a:lnTo>
                    <a:lnTo>
                      <a:pt x="79" y="79"/>
                    </a:lnTo>
                    <a:lnTo>
                      <a:pt x="83" y="62"/>
                    </a:lnTo>
                    <a:lnTo>
                      <a:pt x="87" y="48"/>
                    </a:lnTo>
                    <a:lnTo>
                      <a:pt x="96" y="35"/>
                    </a:lnTo>
                    <a:lnTo>
                      <a:pt x="109" y="22"/>
                    </a:lnTo>
                    <a:lnTo>
                      <a:pt x="123" y="13"/>
                    </a:lnTo>
                    <a:lnTo>
                      <a:pt x="140" y="4"/>
                    </a:lnTo>
                    <a:lnTo>
                      <a:pt x="158" y="0"/>
                    </a:lnTo>
                    <a:lnTo>
                      <a:pt x="175" y="0"/>
                    </a:lnTo>
                    <a:lnTo>
                      <a:pt x="175" y="0"/>
                    </a:lnTo>
                    <a:lnTo>
                      <a:pt x="202" y="0"/>
                    </a:lnTo>
                    <a:lnTo>
                      <a:pt x="219" y="9"/>
                    </a:lnTo>
                    <a:lnTo>
                      <a:pt x="241" y="18"/>
                    </a:lnTo>
                    <a:lnTo>
                      <a:pt x="255" y="31"/>
                    </a:lnTo>
                    <a:lnTo>
                      <a:pt x="255" y="31"/>
                    </a:lnTo>
                    <a:lnTo>
                      <a:pt x="272" y="22"/>
                    </a:lnTo>
                    <a:lnTo>
                      <a:pt x="294" y="22"/>
                    </a:lnTo>
                    <a:lnTo>
                      <a:pt x="294" y="22"/>
                    </a:lnTo>
                    <a:lnTo>
                      <a:pt x="316" y="26"/>
                    </a:lnTo>
                    <a:lnTo>
                      <a:pt x="334" y="31"/>
                    </a:lnTo>
                    <a:lnTo>
                      <a:pt x="342" y="44"/>
                    </a:lnTo>
                    <a:lnTo>
                      <a:pt x="351" y="62"/>
                    </a:lnTo>
                    <a:lnTo>
                      <a:pt x="351" y="62"/>
                    </a:lnTo>
                    <a:lnTo>
                      <a:pt x="373" y="70"/>
                    </a:lnTo>
                    <a:lnTo>
                      <a:pt x="395" y="84"/>
                    </a:lnTo>
                    <a:lnTo>
                      <a:pt x="408" y="97"/>
                    </a:lnTo>
                    <a:lnTo>
                      <a:pt x="417" y="119"/>
                    </a:lnTo>
                    <a:lnTo>
                      <a:pt x="417" y="119"/>
                    </a:lnTo>
                    <a:lnTo>
                      <a:pt x="430" y="132"/>
                    </a:lnTo>
                    <a:lnTo>
                      <a:pt x="444" y="145"/>
                    </a:lnTo>
                    <a:lnTo>
                      <a:pt x="452" y="158"/>
                    </a:lnTo>
                    <a:lnTo>
                      <a:pt x="457" y="176"/>
                    </a:lnTo>
                    <a:lnTo>
                      <a:pt x="457" y="176"/>
                    </a:lnTo>
                    <a:lnTo>
                      <a:pt x="452" y="198"/>
                    </a:lnTo>
                    <a:lnTo>
                      <a:pt x="439" y="215"/>
                    </a:lnTo>
                    <a:lnTo>
                      <a:pt x="417" y="233"/>
                    </a:lnTo>
                    <a:lnTo>
                      <a:pt x="391" y="246"/>
                    </a:lnTo>
                    <a:lnTo>
                      <a:pt x="391" y="246"/>
                    </a:lnTo>
                    <a:lnTo>
                      <a:pt x="391" y="255"/>
                    </a:lnTo>
                    <a:lnTo>
                      <a:pt x="382" y="264"/>
                    </a:lnTo>
                    <a:lnTo>
                      <a:pt x="364" y="273"/>
                    </a:lnTo>
                    <a:lnTo>
                      <a:pt x="334" y="281"/>
                    </a:lnTo>
                    <a:lnTo>
                      <a:pt x="298" y="281"/>
                    </a:lnTo>
                    <a:lnTo>
                      <a:pt x="298" y="281"/>
                    </a:lnTo>
                    <a:lnTo>
                      <a:pt x="268" y="281"/>
                    </a:lnTo>
                    <a:lnTo>
                      <a:pt x="241" y="277"/>
                    </a:lnTo>
                    <a:lnTo>
                      <a:pt x="241" y="277"/>
                    </a:lnTo>
                    <a:lnTo>
                      <a:pt x="215" y="286"/>
                    </a:lnTo>
                    <a:lnTo>
                      <a:pt x="180" y="290"/>
                    </a:lnTo>
                    <a:lnTo>
                      <a:pt x="180" y="290"/>
                    </a:lnTo>
                    <a:lnTo>
                      <a:pt x="153" y="286"/>
                    </a:lnTo>
                    <a:lnTo>
                      <a:pt x="127" y="281"/>
                    </a:lnTo>
                    <a:lnTo>
                      <a:pt x="109" y="273"/>
                    </a:lnTo>
                    <a:lnTo>
                      <a:pt x="96" y="264"/>
                    </a:lnTo>
                    <a:lnTo>
                      <a:pt x="96" y="264"/>
                    </a:lnTo>
                    <a:lnTo>
                      <a:pt x="70" y="259"/>
                    </a:lnTo>
                    <a:lnTo>
                      <a:pt x="48" y="251"/>
                    </a:lnTo>
                    <a:lnTo>
                      <a:pt x="35" y="237"/>
                    </a:lnTo>
                    <a:lnTo>
                      <a:pt x="30" y="224"/>
                    </a:lnTo>
                    <a:lnTo>
                      <a:pt x="30" y="224"/>
                    </a:lnTo>
                    <a:lnTo>
                      <a:pt x="35" y="215"/>
                    </a:lnTo>
                    <a:lnTo>
                      <a:pt x="35" y="215"/>
                    </a:lnTo>
                    <a:lnTo>
                      <a:pt x="22" y="207"/>
                    </a:lnTo>
                    <a:lnTo>
                      <a:pt x="8" y="193"/>
                    </a:lnTo>
                    <a:lnTo>
                      <a:pt x="4" y="180"/>
                    </a:lnTo>
                    <a:lnTo>
                      <a:pt x="0" y="163"/>
                    </a:lnTo>
                    <a:lnTo>
                      <a:pt x="0" y="163"/>
                    </a:lnTo>
                    <a:close/>
                  </a:path>
                </a:pathLst>
              </a:custGeom>
              <a:solidFill>
                <a:srgbClr val="F5A3C7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182" name="Freeform 67"/>
              <p:cNvSpPr>
                <a:spLocks/>
              </p:cNvSpPr>
              <p:nvPr/>
            </p:nvSpPr>
            <p:spPr bwMode="auto">
              <a:xfrm>
                <a:off x="6844160" y="2182479"/>
                <a:ext cx="749328" cy="476718"/>
              </a:xfrm>
              <a:custGeom>
                <a:avLst/>
                <a:gdLst/>
                <a:ahLst/>
                <a:cxnLst>
                  <a:cxn ang="0">
                    <a:pos x="0" y="114"/>
                  </a:cxn>
                  <a:cxn ang="0">
                    <a:pos x="13" y="83"/>
                  </a:cxn>
                  <a:cxn ang="0">
                    <a:pos x="53" y="66"/>
                  </a:cxn>
                  <a:cxn ang="0">
                    <a:pos x="53" y="57"/>
                  </a:cxn>
                  <a:cxn ang="0">
                    <a:pos x="57" y="44"/>
                  </a:cxn>
                  <a:cxn ang="0">
                    <a:pos x="75" y="17"/>
                  </a:cxn>
                  <a:cxn ang="0">
                    <a:pos x="123" y="0"/>
                  </a:cxn>
                  <a:cxn ang="0">
                    <a:pos x="141" y="0"/>
                  </a:cxn>
                  <a:cxn ang="0">
                    <a:pos x="167" y="13"/>
                  </a:cxn>
                  <a:cxn ang="0">
                    <a:pos x="176" y="22"/>
                  </a:cxn>
                  <a:cxn ang="0">
                    <a:pos x="206" y="17"/>
                  </a:cxn>
                  <a:cxn ang="0">
                    <a:pos x="220" y="17"/>
                  </a:cxn>
                  <a:cxn ang="0">
                    <a:pos x="242" y="35"/>
                  </a:cxn>
                  <a:cxn ang="0">
                    <a:pos x="246" y="44"/>
                  </a:cxn>
                  <a:cxn ang="0">
                    <a:pos x="277" y="57"/>
                  </a:cxn>
                  <a:cxn ang="0">
                    <a:pos x="290" y="83"/>
                  </a:cxn>
                  <a:cxn ang="0">
                    <a:pos x="303" y="92"/>
                  </a:cxn>
                  <a:cxn ang="0">
                    <a:pos x="316" y="114"/>
                  </a:cxn>
                  <a:cxn ang="0">
                    <a:pos x="321" y="123"/>
                  </a:cxn>
                  <a:cxn ang="0">
                    <a:pos x="308" y="154"/>
                  </a:cxn>
                  <a:cxn ang="0">
                    <a:pos x="272" y="176"/>
                  </a:cxn>
                  <a:cxn ang="0">
                    <a:pos x="268" y="184"/>
                  </a:cxn>
                  <a:cxn ang="0">
                    <a:pos x="233" y="198"/>
                  </a:cxn>
                  <a:cxn ang="0">
                    <a:pos x="211" y="198"/>
                  </a:cxn>
                  <a:cxn ang="0">
                    <a:pos x="167" y="193"/>
                  </a:cxn>
                  <a:cxn ang="0">
                    <a:pos x="149" y="202"/>
                  </a:cxn>
                  <a:cxn ang="0">
                    <a:pos x="123" y="202"/>
                  </a:cxn>
                  <a:cxn ang="0">
                    <a:pos x="88" y="198"/>
                  </a:cxn>
                  <a:cxn ang="0">
                    <a:pos x="66" y="184"/>
                  </a:cxn>
                  <a:cxn ang="0">
                    <a:pos x="48" y="180"/>
                  </a:cxn>
                  <a:cxn ang="0">
                    <a:pos x="22" y="167"/>
                  </a:cxn>
                  <a:cxn ang="0">
                    <a:pos x="22" y="158"/>
                  </a:cxn>
                  <a:cxn ang="0">
                    <a:pos x="22" y="154"/>
                  </a:cxn>
                  <a:cxn ang="0">
                    <a:pos x="0" y="127"/>
                  </a:cxn>
                  <a:cxn ang="0">
                    <a:pos x="0" y="114"/>
                  </a:cxn>
                </a:cxnLst>
                <a:rect l="0" t="0" r="r" b="b"/>
                <a:pathLst>
                  <a:path w="321" h="202">
                    <a:moveTo>
                      <a:pt x="0" y="114"/>
                    </a:moveTo>
                    <a:lnTo>
                      <a:pt x="0" y="114"/>
                    </a:lnTo>
                    <a:lnTo>
                      <a:pt x="4" y="96"/>
                    </a:lnTo>
                    <a:lnTo>
                      <a:pt x="13" y="83"/>
                    </a:lnTo>
                    <a:lnTo>
                      <a:pt x="31" y="70"/>
                    </a:lnTo>
                    <a:lnTo>
                      <a:pt x="53" y="66"/>
                    </a:lnTo>
                    <a:lnTo>
                      <a:pt x="53" y="66"/>
                    </a:lnTo>
                    <a:lnTo>
                      <a:pt x="53" y="57"/>
                    </a:lnTo>
                    <a:lnTo>
                      <a:pt x="53" y="57"/>
                    </a:lnTo>
                    <a:lnTo>
                      <a:pt x="57" y="44"/>
                    </a:lnTo>
                    <a:lnTo>
                      <a:pt x="57" y="35"/>
                    </a:lnTo>
                    <a:lnTo>
                      <a:pt x="75" y="17"/>
                    </a:lnTo>
                    <a:lnTo>
                      <a:pt x="97" y="4"/>
                    </a:lnTo>
                    <a:lnTo>
                      <a:pt x="123" y="0"/>
                    </a:lnTo>
                    <a:lnTo>
                      <a:pt x="123" y="0"/>
                    </a:lnTo>
                    <a:lnTo>
                      <a:pt x="141" y="0"/>
                    </a:lnTo>
                    <a:lnTo>
                      <a:pt x="154" y="9"/>
                    </a:lnTo>
                    <a:lnTo>
                      <a:pt x="167" y="13"/>
                    </a:lnTo>
                    <a:lnTo>
                      <a:pt x="176" y="22"/>
                    </a:lnTo>
                    <a:lnTo>
                      <a:pt x="176" y="22"/>
                    </a:lnTo>
                    <a:lnTo>
                      <a:pt x="189" y="17"/>
                    </a:lnTo>
                    <a:lnTo>
                      <a:pt x="206" y="17"/>
                    </a:lnTo>
                    <a:lnTo>
                      <a:pt x="206" y="17"/>
                    </a:lnTo>
                    <a:lnTo>
                      <a:pt x="220" y="17"/>
                    </a:lnTo>
                    <a:lnTo>
                      <a:pt x="233" y="22"/>
                    </a:lnTo>
                    <a:lnTo>
                      <a:pt x="242" y="35"/>
                    </a:lnTo>
                    <a:lnTo>
                      <a:pt x="246" y="44"/>
                    </a:lnTo>
                    <a:lnTo>
                      <a:pt x="246" y="44"/>
                    </a:lnTo>
                    <a:lnTo>
                      <a:pt x="264" y="48"/>
                    </a:lnTo>
                    <a:lnTo>
                      <a:pt x="277" y="57"/>
                    </a:lnTo>
                    <a:lnTo>
                      <a:pt x="286" y="70"/>
                    </a:lnTo>
                    <a:lnTo>
                      <a:pt x="290" y="83"/>
                    </a:lnTo>
                    <a:lnTo>
                      <a:pt x="290" y="83"/>
                    </a:lnTo>
                    <a:lnTo>
                      <a:pt x="303" y="92"/>
                    </a:lnTo>
                    <a:lnTo>
                      <a:pt x="312" y="101"/>
                    </a:lnTo>
                    <a:lnTo>
                      <a:pt x="316" y="114"/>
                    </a:lnTo>
                    <a:lnTo>
                      <a:pt x="321" y="123"/>
                    </a:lnTo>
                    <a:lnTo>
                      <a:pt x="321" y="123"/>
                    </a:lnTo>
                    <a:lnTo>
                      <a:pt x="316" y="140"/>
                    </a:lnTo>
                    <a:lnTo>
                      <a:pt x="308" y="154"/>
                    </a:lnTo>
                    <a:lnTo>
                      <a:pt x="294" y="167"/>
                    </a:lnTo>
                    <a:lnTo>
                      <a:pt x="272" y="176"/>
                    </a:lnTo>
                    <a:lnTo>
                      <a:pt x="272" y="176"/>
                    </a:lnTo>
                    <a:lnTo>
                      <a:pt x="268" y="184"/>
                    </a:lnTo>
                    <a:lnTo>
                      <a:pt x="255" y="193"/>
                    </a:lnTo>
                    <a:lnTo>
                      <a:pt x="233" y="198"/>
                    </a:lnTo>
                    <a:lnTo>
                      <a:pt x="211" y="198"/>
                    </a:lnTo>
                    <a:lnTo>
                      <a:pt x="211" y="198"/>
                    </a:lnTo>
                    <a:lnTo>
                      <a:pt x="189" y="198"/>
                    </a:lnTo>
                    <a:lnTo>
                      <a:pt x="167" y="193"/>
                    </a:lnTo>
                    <a:lnTo>
                      <a:pt x="167" y="193"/>
                    </a:lnTo>
                    <a:lnTo>
                      <a:pt x="149" y="202"/>
                    </a:lnTo>
                    <a:lnTo>
                      <a:pt x="123" y="202"/>
                    </a:lnTo>
                    <a:lnTo>
                      <a:pt x="123" y="202"/>
                    </a:lnTo>
                    <a:lnTo>
                      <a:pt x="105" y="202"/>
                    </a:lnTo>
                    <a:lnTo>
                      <a:pt x="88" y="198"/>
                    </a:lnTo>
                    <a:lnTo>
                      <a:pt x="75" y="193"/>
                    </a:lnTo>
                    <a:lnTo>
                      <a:pt x="66" y="184"/>
                    </a:lnTo>
                    <a:lnTo>
                      <a:pt x="66" y="184"/>
                    </a:lnTo>
                    <a:lnTo>
                      <a:pt x="48" y="180"/>
                    </a:lnTo>
                    <a:lnTo>
                      <a:pt x="35" y="176"/>
                    </a:lnTo>
                    <a:lnTo>
                      <a:pt x="22" y="167"/>
                    </a:lnTo>
                    <a:lnTo>
                      <a:pt x="22" y="158"/>
                    </a:lnTo>
                    <a:lnTo>
                      <a:pt x="22" y="158"/>
                    </a:lnTo>
                    <a:lnTo>
                      <a:pt x="22" y="154"/>
                    </a:lnTo>
                    <a:lnTo>
                      <a:pt x="22" y="154"/>
                    </a:lnTo>
                    <a:lnTo>
                      <a:pt x="4" y="136"/>
                    </a:lnTo>
                    <a:lnTo>
                      <a:pt x="0" y="127"/>
                    </a:lnTo>
                    <a:lnTo>
                      <a:pt x="0" y="114"/>
                    </a:lnTo>
                    <a:lnTo>
                      <a:pt x="0" y="114"/>
                    </a:lnTo>
                    <a:close/>
                  </a:path>
                </a:pathLst>
              </a:custGeom>
              <a:solidFill>
                <a:srgbClr val="F5D0D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183" name="Freeform 69"/>
              <p:cNvSpPr>
                <a:spLocks/>
              </p:cNvSpPr>
              <p:nvPr/>
            </p:nvSpPr>
            <p:spPr bwMode="auto">
              <a:xfrm>
                <a:off x="6844160" y="2720556"/>
                <a:ext cx="60693" cy="332759"/>
              </a:xfrm>
              <a:custGeom>
                <a:avLst/>
                <a:gdLst/>
                <a:ahLst/>
                <a:cxnLst>
                  <a:cxn ang="0">
                    <a:pos x="26" y="141"/>
                  </a:cxn>
                  <a:cxn ang="0">
                    <a:pos x="17" y="137"/>
                  </a:cxn>
                  <a:cxn ang="0">
                    <a:pos x="0" y="0"/>
                  </a:cxn>
                  <a:cxn ang="0">
                    <a:pos x="9" y="5"/>
                  </a:cxn>
                  <a:cxn ang="0">
                    <a:pos x="26" y="141"/>
                  </a:cxn>
                </a:cxnLst>
                <a:rect l="0" t="0" r="r" b="b"/>
                <a:pathLst>
                  <a:path w="26" h="141">
                    <a:moveTo>
                      <a:pt x="26" y="141"/>
                    </a:moveTo>
                    <a:lnTo>
                      <a:pt x="17" y="137"/>
                    </a:lnTo>
                    <a:lnTo>
                      <a:pt x="0" y="0"/>
                    </a:lnTo>
                    <a:lnTo>
                      <a:pt x="9" y="5"/>
                    </a:lnTo>
                    <a:lnTo>
                      <a:pt x="26" y="141"/>
                    </a:lnTo>
                    <a:close/>
                  </a:path>
                </a:pathLst>
              </a:custGeom>
              <a:solidFill>
                <a:srgbClr val="1B75B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184" name="Freeform 70"/>
              <p:cNvSpPr>
                <a:spLocks/>
              </p:cNvSpPr>
              <p:nvPr/>
            </p:nvSpPr>
            <p:spPr bwMode="auto">
              <a:xfrm>
                <a:off x="6956209" y="2763036"/>
                <a:ext cx="63028" cy="299719"/>
              </a:xfrm>
              <a:custGeom>
                <a:avLst/>
                <a:gdLst/>
                <a:ahLst/>
                <a:cxnLst>
                  <a:cxn ang="0">
                    <a:pos x="27" y="127"/>
                  </a:cxn>
                  <a:cxn ang="0">
                    <a:pos x="18" y="123"/>
                  </a:cxn>
                  <a:cxn ang="0">
                    <a:pos x="0" y="0"/>
                  </a:cxn>
                  <a:cxn ang="0">
                    <a:pos x="13" y="0"/>
                  </a:cxn>
                  <a:cxn ang="0">
                    <a:pos x="27" y="127"/>
                  </a:cxn>
                </a:cxnLst>
                <a:rect l="0" t="0" r="r" b="b"/>
                <a:pathLst>
                  <a:path w="27" h="127">
                    <a:moveTo>
                      <a:pt x="27" y="127"/>
                    </a:moveTo>
                    <a:lnTo>
                      <a:pt x="18" y="123"/>
                    </a:lnTo>
                    <a:lnTo>
                      <a:pt x="0" y="0"/>
                    </a:lnTo>
                    <a:lnTo>
                      <a:pt x="13" y="0"/>
                    </a:lnTo>
                    <a:lnTo>
                      <a:pt x="27" y="127"/>
                    </a:lnTo>
                    <a:close/>
                  </a:path>
                </a:pathLst>
              </a:custGeom>
              <a:solidFill>
                <a:srgbClr val="1B75B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grpSp>
            <p:nvGrpSpPr>
              <p:cNvPr id="1185" name="Group 584"/>
              <p:cNvGrpSpPr/>
              <p:nvPr/>
            </p:nvGrpSpPr>
            <p:grpSpPr>
              <a:xfrm rot="1104056">
                <a:off x="6844397" y="2217142"/>
                <a:ext cx="609601" cy="495300"/>
                <a:chOff x="4032250" y="2557463"/>
                <a:chExt cx="641351" cy="495300"/>
              </a:xfrm>
            </p:grpSpPr>
            <p:sp>
              <p:nvSpPr>
                <p:cNvPr id="1186" name="Freeform 231"/>
                <p:cNvSpPr>
                  <a:spLocks/>
                </p:cNvSpPr>
                <p:nvPr/>
              </p:nvSpPr>
              <p:spPr bwMode="auto">
                <a:xfrm>
                  <a:off x="4108450" y="2768600"/>
                  <a:ext cx="127000" cy="44450"/>
                </a:xfrm>
                <a:custGeom>
                  <a:avLst/>
                  <a:gdLst/>
                  <a:ahLst/>
                  <a:cxnLst>
                    <a:cxn ang="0">
                      <a:pos x="73" y="12"/>
                    </a:cxn>
                    <a:cxn ang="0">
                      <a:pos x="8" y="0"/>
                    </a:cxn>
                    <a:cxn ang="0">
                      <a:pos x="0" y="18"/>
                    </a:cxn>
                    <a:cxn ang="0">
                      <a:pos x="80" y="28"/>
                    </a:cxn>
                    <a:cxn ang="0">
                      <a:pos x="73" y="12"/>
                    </a:cxn>
                    <a:cxn ang="0">
                      <a:pos x="73" y="12"/>
                    </a:cxn>
                  </a:cxnLst>
                  <a:rect l="0" t="0" r="r" b="b"/>
                  <a:pathLst>
                    <a:path w="80" h="28">
                      <a:moveTo>
                        <a:pt x="73" y="12"/>
                      </a:moveTo>
                      <a:lnTo>
                        <a:pt x="8" y="0"/>
                      </a:lnTo>
                      <a:lnTo>
                        <a:pt x="0" y="18"/>
                      </a:lnTo>
                      <a:lnTo>
                        <a:pt x="80" y="28"/>
                      </a:lnTo>
                      <a:lnTo>
                        <a:pt x="73" y="12"/>
                      </a:lnTo>
                      <a:lnTo>
                        <a:pt x="73" y="12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187" name="Freeform 232"/>
                <p:cNvSpPr>
                  <a:spLocks/>
                </p:cNvSpPr>
                <p:nvPr/>
              </p:nvSpPr>
              <p:spPr bwMode="auto">
                <a:xfrm>
                  <a:off x="4310063" y="2557463"/>
                  <a:ext cx="92075" cy="98425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0" y="49"/>
                    </a:cxn>
                    <a:cxn ang="0">
                      <a:pos x="12" y="62"/>
                    </a:cxn>
                    <a:cxn ang="0">
                      <a:pos x="58" y="7"/>
                    </a:cxn>
                    <a:cxn ang="0">
                      <a:pos x="46" y="0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58" h="62">
                      <a:moveTo>
                        <a:pt x="46" y="0"/>
                      </a:moveTo>
                      <a:lnTo>
                        <a:pt x="0" y="49"/>
                      </a:lnTo>
                      <a:lnTo>
                        <a:pt x="12" y="62"/>
                      </a:lnTo>
                      <a:lnTo>
                        <a:pt x="58" y="7"/>
                      </a:lnTo>
                      <a:lnTo>
                        <a:pt x="46" y="0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CC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188" name="Freeform 233"/>
                <p:cNvSpPr>
                  <a:spLocks/>
                </p:cNvSpPr>
                <p:nvPr/>
              </p:nvSpPr>
              <p:spPr bwMode="auto">
                <a:xfrm>
                  <a:off x="4359275" y="2816225"/>
                  <a:ext cx="141288" cy="61913"/>
                </a:xfrm>
                <a:custGeom>
                  <a:avLst/>
                  <a:gdLst/>
                  <a:ahLst/>
                  <a:cxnLst>
                    <a:cxn ang="0">
                      <a:pos x="84" y="16"/>
                    </a:cxn>
                    <a:cxn ang="0">
                      <a:pos x="0" y="0"/>
                    </a:cxn>
                    <a:cxn ang="0">
                      <a:pos x="0" y="30"/>
                    </a:cxn>
                    <a:cxn ang="0">
                      <a:pos x="89" y="39"/>
                    </a:cxn>
                    <a:cxn ang="0">
                      <a:pos x="84" y="16"/>
                    </a:cxn>
                    <a:cxn ang="0">
                      <a:pos x="84" y="16"/>
                    </a:cxn>
                  </a:cxnLst>
                  <a:rect l="0" t="0" r="r" b="b"/>
                  <a:pathLst>
                    <a:path w="89" h="39">
                      <a:moveTo>
                        <a:pt x="84" y="16"/>
                      </a:moveTo>
                      <a:lnTo>
                        <a:pt x="0" y="0"/>
                      </a:lnTo>
                      <a:lnTo>
                        <a:pt x="0" y="30"/>
                      </a:lnTo>
                      <a:lnTo>
                        <a:pt x="89" y="39"/>
                      </a:lnTo>
                      <a:lnTo>
                        <a:pt x="84" y="16"/>
                      </a:lnTo>
                      <a:lnTo>
                        <a:pt x="84" y="16"/>
                      </a:lnTo>
                      <a:close/>
                    </a:path>
                  </a:pathLst>
                </a:custGeom>
                <a:solidFill>
                  <a:srgbClr val="29FFB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189" name="Freeform 234"/>
                <p:cNvSpPr>
                  <a:spLocks/>
                </p:cNvSpPr>
                <p:nvPr/>
              </p:nvSpPr>
              <p:spPr bwMode="auto">
                <a:xfrm>
                  <a:off x="4032250" y="2974975"/>
                  <a:ext cx="125413" cy="77788"/>
                </a:xfrm>
                <a:custGeom>
                  <a:avLst/>
                  <a:gdLst/>
                  <a:ahLst/>
                  <a:cxnLst>
                    <a:cxn ang="0">
                      <a:pos x="79" y="16"/>
                    </a:cxn>
                    <a:cxn ang="0">
                      <a:pos x="18" y="49"/>
                    </a:cxn>
                    <a:cxn ang="0">
                      <a:pos x="0" y="26"/>
                    </a:cxn>
                    <a:cxn ang="0">
                      <a:pos x="68" y="0"/>
                    </a:cxn>
                    <a:cxn ang="0">
                      <a:pos x="79" y="16"/>
                    </a:cxn>
                    <a:cxn ang="0">
                      <a:pos x="79" y="16"/>
                    </a:cxn>
                  </a:cxnLst>
                  <a:rect l="0" t="0" r="r" b="b"/>
                  <a:pathLst>
                    <a:path w="79" h="49">
                      <a:moveTo>
                        <a:pt x="79" y="16"/>
                      </a:moveTo>
                      <a:lnTo>
                        <a:pt x="18" y="49"/>
                      </a:lnTo>
                      <a:lnTo>
                        <a:pt x="0" y="26"/>
                      </a:lnTo>
                      <a:lnTo>
                        <a:pt x="68" y="0"/>
                      </a:lnTo>
                      <a:lnTo>
                        <a:pt x="79" y="16"/>
                      </a:lnTo>
                      <a:lnTo>
                        <a:pt x="79" y="16"/>
                      </a:lnTo>
                      <a:close/>
                    </a:path>
                  </a:pathLst>
                </a:custGeom>
                <a:solidFill>
                  <a:srgbClr val="A6B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190" name="Freeform 235"/>
                <p:cNvSpPr>
                  <a:spLocks/>
                </p:cNvSpPr>
                <p:nvPr/>
              </p:nvSpPr>
              <p:spPr bwMode="auto">
                <a:xfrm>
                  <a:off x="4408488" y="2641600"/>
                  <a:ext cx="127000" cy="95250"/>
                </a:xfrm>
                <a:custGeom>
                  <a:avLst/>
                  <a:gdLst/>
                  <a:ahLst/>
                  <a:cxnLst>
                    <a:cxn ang="0">
                      <a:pos x="80" y="23"/>
                    </a:cxn>
                    <a:cxn ang="0">
                      <a:pos x="12" y="60"/>
                    </a:cxn>
                    <a:cxn ang="0">
                      <a:pos x="0" y="44"/>
                    </a:cxn>
                    <a:cxn ang="0">
                      <a:pos x="71" y="0"/>
                    </a:cxn>
                    <a:cxn ang="0">
                      <a:pos x="80" y="23"/>
                    </a:cxn>
                    <a:cxn ang="0">
                      <a:pos x="80" y="23"/>
                    </a:cxn>
                  </a:cxnLst>
                  <a:rect l="0" t="0" r="r" b="b"/>
                  <a:pathLst>
                    <a:path w="80" h="60">
                      <a:moveTo>
                        <a:pt x="80" y="23"/>
                      </a:moveTo>
                      <a:lnTo>
                        <a:pt x="12" y="60"/>
                      </a:lnTo>
                      <a:lnTo>
                        <a:pt x="0" y="44"/>
                      </a:lnTo>
                      <a:lnTo>
                        <a:pt x="71" y="0"/>
                      </a:lnTo>
                      <a:lnTo>
                        <a:pt x="80" y="23"/>
                      </a:lnTo>
                      <a:lnTo>
                        <a:pt x="80" y="23"/>
                      </a:lnTo>
                      <a:close/>
                    </a:path>
                  </a:pathLst>
                </a:custGeom>
                <a:solidFill>
                  <a:srgbClr val="FF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191" name="Freeform 236"/>
                <p:cNvSpPr>
                  <a:spLocks/>
                </p:cNvSpPr>
                <p:nvPr/>
              </p:nvSpPr>
              <p:spPr bwMode="auto">
                <a:xfrm>
                  <a:off x="4241800" y="2913063"/>
                  <a:ext cx="90488" cy="41275"/>
                </a:xfrm>
                <a:custGeom>
                  <a:avLst/>
                  <a:gdLst/>
                  <a:ahLst/>
                  <a:cxnLst>
                    <a:cxn ang="0">
                      <a:pos x="55" y="26"/>
                    </a:cxn>
                    <a:cxn ang="0">
                      <a:pos x="0" y="17"/>
                    </a:cxn>
                    <a:cxn ang="0">
                      <a:pos x="9" y="0"/>
                    </a:cxn>
                    <a:cxn ang="0">
                      <a:pos x="57" y="1"/>
                    </a:cxn>
                    <a:cxn ang="0">
                      <a:pos x="55" y="26"/>
                    </a:cxn>
                    <a:cxn ang="0">
                      <a:pos x="55" y="26"/>
                    </a:cxn>
                  </a:cxnLst>
                  <a:rect l="0" t="0" r="r" b="b"/>
                  <a:pathLst>
                    <a:path w="57" h="26">
                      <a:moveTo>
                        <a:pt x="55" y="26"/>
                      </a:moveTo>
                      <a:lnTo>
                        <a:pt x="0" y="17"/>
                      </a:lnTo>
                      <a:lnTo>
                        <a:pt x="9" y="0"/>
                      </a:lnTo>
                      <a:lnTo>
                        <a:pt x="57" y="1"/>
                      </a:lnTo>
                      <a:lnTo>
                        <a:pt x="55" y="26"/>
                      </a:lnTo>
                      <a:lnTo>
                        <a:pt x="55" y="26"/>
                      </a:lnTo>
                      <a:close/>
                    </a:path>
                  </a:pathLst>
                </a:custGeom>
                <a:solidFill>
                  <a:srgbClr val="CC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192" name="Freeform 237"/>
                <p:cNvSpPr>
                  <a:spLocks/>
                </p:cNvSpPr>
                <p:nvPr/>
              </p:nvSpPr>
              <p:spPr bwMode="auto">
                <a:xfrm>
                  <a:off x="4038600" y="2641600"/>
                  <a:ext cx="42863" cy="98425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0" y="62"/>
                    </a:cxn>
                    <a:cxn ang="0">
                      <a:pos x="25" y="60"/>
                    </a:cxn>
                    <a:cxn ang="0">
                      <a:pos x="27" y="0"/>
                    </a:cxn>
                    <a:cxn ang="0">
                      <a:pos x="7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27" h="62">
                      <a:moveTo>
                        <a:pt x="7" y="0"/>
                      </a:moveTo>
                      <a:lnTo>
                        <a:pt x="0" y="62"/>
                      </a:lnTo>
                      <a:lnTo>
                        <a:pt x="25" y="60"/>
                      </a:lnTo>
                      <a:lnTo>
                        <a:pt x="27" y="0"/>
                      </a:lnTo>
                      <a:lnTo>
                        <a:pt x="7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F805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193" name="Freeform 238"/>
                <p:cNvSpPr>
                  <a:spLocks/>
                </p:cNvSpPr>
                <p:nvPr/>
              </p:nvSpPr>
              <p:spPr bwMode="auto">
                <a:xfrm>
                  <a:off x="4548188" y="2608263"/>
                  <a:ext cx="125413" cy="160338"/>
                </a:xfrm>
                <a:custGeom>
                  <a:avLst/>
                  <a:gdLst/>
                  <a:ahLst/>
                  <a:cxnLst>
                    <a:cxn ang="0">
                      <a:pos x="79" y="14"/>
                    </a:cxn>
                    <a:cxn ang="0">
                      <a:pos x="13" y="101"/>
                    </a:cxn>
                    <a:cxn ang="0">
                      <a:pos x="0" y="83"/>
                    </a:cxn>
                    <a:cxn ang="0">
                      <a:pos x="59" y="0"/>
                    </a:cxn>
                    <a:cxn ang="0">
                      <a:pos x="79" y="14"/>
                    </a:cxn>
                    <a:cxn ang="0">
                      <a:pos x="79" y="14"/>
                    </a:cxn>
                  </a:cxnLst>
                  <a:rect l="0" t="0" r="r" b="b"/>
                  <a:pathLst>
                    <a:path w="79" h="101">
                      <a:moveTo>
                        <a:pt x="79" y="14"/>
                      </a:moveTo>
                      <a:lnTo>
                        <a:pt x="13" y="101"/>
                      </a:lnTo>
                      <a:lnTo>
                        <a:pt x="0" y="83"/>
                      </a:lnTo>
                      <a:lnTo>
                        <a:pt x="59" y="0"/>
                      </a:lnTo>
                      <a:lnTo>
                        <a:pt x="79" y="14"/>
                      </a:lnTo>
                      <a:lnTo>
                        <a:pt x="79" y="14"/>
                      </a:lnTo>
                      <a:close/>
                    </a:path>
                  </a:pathLst>
                </a:custGeom>
                <a:solidFill>
                  <a:srgbClr val="A18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194" name="Freeform 239"/>
                <p:cNvSpPr>
                  <a:spLocks/>
                </p:cNvSpPr>
                <p:nvPr/>
              </p:nvSpPr>
              <p:spPr bwMode="auto">
                <a:xfrm>
                  <a:off x="4049713" y="2841625"/>
                  <a:ext cx="119063" cy="73025"/>
                </a:xfrm>
                <a:custGeom>
                  <a:avLst/>
                  <a:gdLst/>
                  <a:ahLst/>
                  <a:cxnLst>
                    <a:cxn ang="0">
                      <a:pos x="66" y="0"/>
                    </a:cxn>
                    <a:cxn ang="0">
                      <a:pos x="0" y="37"/>
                    </a:cxn>
                    <a:cxn ang="0">
                      <a:pos x="7" y="46"/>
                    </a:cxn>
                    <a:cxn ang="0">
                      <a:pos x="75" y="23"/>
                    </a:cxn>
                    <a:cxn ang="0">
                      <a:pos x="66" y="0"/>
                    </a:cxn>
                    <a:cxn ang="0">
                      <a:pos x="66" y="0"/>
                    </a:cxn>
                  </a:cxnLst>
                  <a:rect l="0" t="0" r="r" b="b"/>
                  <a:pathLst>
                    <a:path w="75" h="46">
                      <a:moveTo>
                        <a:pt x="66" y="0"/>
                      </a:moveTo>
                      <a:lnTo>
                        <a:pt x="0" y="37"/>
                      </a:lnTo>
                      <a:lnTo>
                        <a:pt x="7" y="46"/>
                      </a:lnTo>
                      <a:lnTo>
                        <a:pt x="75" y="23"/>
                      </a:lnTo>
                      <a:lnTo>
                        <a:pt x="66" y="0"/>
                      </a:lnTo>
                      <a:lnTo>
                        <a:pt x="66" y="0"/>
                      </a:lnTo>
                      <a:close/>
                    </a:path>
                  </a:pathLst>
                </a:custGeom>
                <a:solidFill>
                  <a:srgbClr val="C275C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195" name="Freeform 240"/>
                <p:cNvSpPr>
                  <a:spLocks/>
                </p:cNvSpPr>
                <p:nvPr/>
              </p:nvSpPr>
              <p:spPr bwMode="auto">
                <a:xfrm>
                  <a:off x="4187825" y="2689225"/>
                  <a:ext cx="152400" cy="53975"/>
                </a:xfrm>
                <a:custGeom>
                  <a:avLst/>
                  <a:gdLst/>
                  <a:ahLst/>
                  <a:cxnLst>
                    <a:cxn ang="0">
                      <a:pos x="89" y="0"/>
                    </a:cxn>
                    <a:cxn ang="0">
                      <a:pos x="0" y="9"/>
                    </a:cxn>
                    <a:cxn ang="0">
                      <a:pos x="16" y="32"/>
                    </a:cxn>
                    <a:cxn ang="0">
                      <a:pos x="96" y="34"/>
                    </a:cxn>
                    <a:cxn ang="0">
                      <a:pos x="89" y="0"/>
                    </a:cxn>
                    <a:cxn ang="0">
                      <a:pos x="89" y="0"/>
                    </a:cxn>
                  </a:cxnLst>
                  <a:rect l="0" t="0" r="r" b="b"/>
                  <a:pathLst>
                    <a:path w="96" h="34">
                      <a:moveTo>
                        <a:pt x="89" y="0"/>
                      </a:moveTo>
                      <a:lnTo>
                        <a:pt x="0" y="9"/>
                      </a:lnTo>
                      <a:lnTo>
                        <a:pt x="16" y="32"/>
                      </a:lnTo>
                      <a:lnTo>
                        <a:pt x="96" y="34"/>
                      </a:lnTo>
                      <a:lnTo>
                        <a:pt x="89" y="0"/>
                      </a:lnTo>
                      <a:lnTo>
                        <a:pt x="89" y="0"/>
                      </a:lnTo>
                      <a:close/>
                    </a:path>
                  </a:pathLst>
                </a:custGeom>
                <a:solidFill>
                  <a:srgbClr val="8299E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</p:grpSp>
        </p:grpSp>
        <p:grpSp>
          <p:nvGrpSpPr>
            <p:cNvPr id="919" name="Group 721"/>
            <p:cNvGrpSpPr/>
            <p:nvPr/>
          </p:nvGrpSpPr>
          <p:grpSpPr>
            <a:xfrm rot="720535">
              <a:off x="3427085" y="100370"/>
              <a:ext cx="685800" cy="609600"/>
              <a:chOff x="7162800" y="4343400"/>
              <a:chExt cx="990600" cy="990600"/>
            </a:xfrm>
          </p:grpSpPr>
          <p:sp>
            <p:nvSpPr>
              <p:cNvPr id="1164" name="Freeform 72"/>
              <p:cNvSpPr>
                <a:spLocks/>
              </p:cNvSpPr>
              <p:nvPr/>
            </p:nvSpPr>
            <p:spPr bwMode="auto">
              <a:xfrm>
                <a:off x="7279461" y="4816985"/>
                <a:ext cx="712250" cy="517015"/>
              </a:xfrm>
              <a:custGeom>
                <a:avLst/>
                <a:gdLst/>
                <a:ahLst/>
                <a:cxnLst>
                  <a:cxn ang="0">
                    <a:pos x="40" y="228"/>
                  </a:cxn>
                  <a:cxn ang="0">
                    <a:pos x="40" y="228"/>
                  </a:cxn>
                  <a:cxn ang="0">
                    <a:pos x="75" y="237"/>
                  </a:cxn>
                  <a:cxn ang="0">
                    <a:pos x="119" y="246"/>
                  </a:cxn>
                  <a:cxn ang="0">
                    <a:pos x="176" y="250"/>
                  </a:cxn>
                  <a:cxn ang="0">
                    <a:pos x="176" y="250"/>
                  </a:cxn>
                  <a:cxn ang="0">
                    <a:pos x="233" y="246"/>
                  </a:cxn>
                  <a:cxn ang="0">
                    <a:pos x="277" y="237"/>
                  </a:cxn>
                  <a:cxn ang="0">
                    <a:pos x="304" y="228"/>
                  </a:cxn>
                  <a:cxn ang="0">
                    <a:pos x="312" y="224"/>
                  </a:cxn>
                  <a:cxn ang="0">
                    <a:pos x="348" y="0"/>
                  </a:cxn>
                  <a:cxn ang="0">
                    <a:pos x="0" y="0"/>
                  </a:cxn>
                  <a:cxn ang="0">
                    <a:pos x="40" y="228"/>
                  </a:cxn>
                </a:cxnLst>
                <a:rect l="0" t="0" r="r" b="b"/>
                <a:pathLst>
                  <a:path w="348" h="250">
                    <a:moveTo>
                      <a:pt x="40" y="228"/>
                    </a:moveTo>
                    <a:lnTo>
                      <a:pt x="40" y="228"/>
                    </a:lnTo>
                    <a:lnTo>
                      <a:pt x="75" y="237"/>
                    </a:lnTo>
                    <a:lnTo>
                      <a:pt x="119" y="246"/>
                    </a:lnTo>
                    <a:lnTo>
                      <a:pt x="176" y="250"/>
                    </a:lnTo>
                    <a:lnTo>
                      <a:pt x="176" y="250"/>
                    </a:lnTo>
                    <a:lnTo>
                      <a:pt x="233" y="246"/>
                    </a:lnTo>
                    <a:lnTo>
                      <a:pt x="277" y="237"/>
                    </a:lnTo>
                    <a:lnTo>
                      <a:pt x="304" y="228"/>
                    </a:lnTo>
                    <a:lnTo>
                      <a:pt x="312" y="224"/>
                    </a:lnTo>
                    <a:lnTo>
                      <a:pt x="348" y="0"/>
                    </a:lnTo>
                    <a:lnTo>
                      <a:pt x="0" y="0"/>
                    </a:lnTo>
                    <a:lnTo>
                      <a:pt x="40" y="228"/>
                    </a:lnTo>
                    <a:close/>
                  </a:path>
                </a:pathLst>
              </a:custGeom>
              <a:solidFill>
                <a:srgbClr val="7030A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165" name="Freeform 73"/>
              <p:cNvSpPr>
                <a:spLocks/>
              </p:cNvSpPr>
              <p:nvPr/>
            </p:nvSpPr>
            <p:spPr bwMode="auto">
              <a:xfrm>
                <a:off x="7162800" y="4343400"/>
                <a:ext cx="990600" cy="636962"/>
              </a:xfrm>
              <a:custGeom>
                <a:avLst/>
                <a:gdLst/>
                <a:ahLst/>
                <a:cxnLst>
                  <a:cxn ang="0">
                    <a:pos x="0" y="176"/>
                  </a:cxn>
                  <a:cxn ang="0">
                    <a:pos x="5" y="145"/>
                  </a:cxn>
                  <a:cxn ang="0">
                    <a:pos x="26" y="123"/>
                  </a:cxn>
                  <a:cxn ang="0">
                    <a:pos x="84" y="97"/>
                  </a:cxn>
                  <a:cxn ang="0">
                    <a:pos x="84" y="84"/>
                  </a:cxn>
                  <a:cxn ang="0">
                    <a:pos x="84" y="66"/>
                  </a:cxn>
                  <a:cxn ang="0">
                    <a:pos x="101" y="35"/>
                  </a:cxn>
                  <a:cxn ang="0">
                    <a:pos x="128" y="13"/>
                  </a:cxn>
                  <a:cxn ang="0">
                    <a:pos x="167" y="0"/>
                  </a:cxn>
                  <a:cxn ang="0">
                    <a:pos x="185" y="0"/>
                  </a:cxn>
                  <a:cxn ang="0">
                    <a:pos x="233" y="9"/>
                  </a:cxn>
                  <a:cxn ang="0">
                    <a:pos x="273" y="35"/>
                  </a:cxn>
                  <a:cxn ang="0">
                    <a:pos x="290" y="27"/>
                  </a:cxn>
                  <a:cxn ang="0">
                    <a:pos x="312" y="22"/>
                  </a:cxn>
                  <a:cxn ang="0">
                    <a:pos x="352" y="35"/>
                  </a:cxn>
                  <a:cxn ang="0">
                    <a:pos x="369" y="66"/>
                  </a:cxn>
                  <a:cxn ang="0">
                    <a:pos x="400" y="75"/>
                  </a:cxn>
                  <a:cxn ang="0">
                    <a:pos x="435" y="106"/>
                  </a:cxn>
                  <a:cxn ang="0">
                    <a:pos x="440" y="128"/>
                  </a:cxn>
                  <a:cxn ang="0">
                    <a:pos x="475" y="154"/>
                  </a:cxn>
                  <a:cxn ang="0">
                    <a:pos x="484" y="189"/>
                  </a:cxn>
                  <a:cxn ang="0">
                    <a:pos x="479" y="211"/>
                  </a:cxn>
                  <a:cxn ang="0">
                    <a:pos x="444" y="251"/>
                  </a:cxn>
                  <a:cxn ang="0">
                    <a:pos x="418" y="264"/>
                  </a:cxn>
                  <a:cxn ang="0">
                    <a:pos x="409" y="277"/>
                  </a:cxn>
                  <a:cxn ang="0">
                    <a:pos x="356" y="299"/>
                  </a:cxn>
                  <a:cxn ang="0">
                    <a:pos x="317" y="304"/>
                  </a:cxn>
                  <a:cxn ang="0">
                    <a:pos x="259" y="295"/>
                  </a:cxn>
                  <a:cxn ang="0">
                    <a:pos x="229" y="304"/>
                  </a:cxn>
                  <a:cxn ang="0">
                    <a:pos x="189" y="308"/>
                  </a:cxn>
                  <a:cxn ang="0">
                    <a:pos x="136" y="299"/>
                  </a:cxn>
                  <a:cxn ang="0">
                    <a:pos x="101" y="282"/>
                  </a:cxn>
                  <a:cxn ang="0">
                    <a:pos x="75" y="273"/>
                  </a:cxn>
                  <a:cxn ang="0">
                    <a:pos x="40" y="255"/>
                  </a:cxn>
                  <a:cxn ang="0">
                    <a:pos x="31" y="242"/>
                  </a:cxn>
                  <a:cxn ang="0">
                    <a:pos x="35" y="233"/>
                  </a:cxn>
                  <a:cxn ang="0">
                    <a:pos x="9" y="207"/>
                  </a:cxn>
                  <a:cxn ang="0">
                    <a:pos x="0" y="176"/>
                  </a:cxn>
                </a:cxnLst>
                <a:rect l="0" t="0" r="r" b="b"/>
                <a:pathLst>
                  <a:path w="484" h="308">
                    <a:moveTo>
                      <a:pt x="0" y="176"/>
                    </a:moveTo>
                    <a:lnTo>
                      <a:pt x="0" y="176"/>
                    </a:lnTo>
                    <a:lnTo>
                      <a:pt x="0" y="159"/>
                    </a:lnTo>
                    <a:lnTo>
                      <a:pt x="5" y="145"/>
                    </a:lnTo>
                    <a:lnTo>
                      <a:pt x="13" y="137"/>
                    </a:lnTo>
                    <a:lnTo>
                      <a:pt x="26" y="123"/>
                    </a:lnTo>
                    <a:lnTo>
                      <a:pt x="53" y="106"/>
                    </a:lnTo>
                    <a:lnTo>
                      <a:pt x="84" y="97"/>
                    </a:lnTo>
                    <a:lnTo>
                      <a:pt x="84" y="97"/>
                    </a:lnTo>
                    <a:lnTo>
                      <a:pt x="84" y="84"/>
                    </a:lnTo>
                    <a:lnTo>
                      <a:pt x="84" y="84"/>
                    </a:lnTo>
                    <a:lnTo>
                      <a:pt x="84" y="66"/>
                    </a:lnTo>
                    <a:lnTo>
                      <a:pt x="92" y="49"/>
                    </a:lnTo>
                    <a:lnTo>
                      <a:pt x="101" y="35"/>
                    </a:lnTo>
                    <a:lnTo>
                      <a:pt x="114" y="22"/>
                    </a:lnTo>
                    <a:lnTo>
                      <a:pt x="128" y="13"/>
                    </a:lnTo>
                    <a:lnTo>
                      <a:pt x="145" y="5"/>
                    </a:lnTo>
                    <a:lnTo>
                      <a:pt x="167" y="0"/>
                    </a:lnTo>
                    <a:lnTo>
                      <a:pt x="185" y="0"/>
                    </a:lnTo>
                    <a:lnTo>
                      <a:pt x="185" y="0"/>
                    </a:lnTo>
                    <a:lnTo>
                      <a:pt x="211" y="0"/>
                    </a:lnTo>
                    <a:lnTo>
                      <a:pt x="233" y="9"/>
                    </a:lnTo>
                    <a:lnTo>
                      <a:pt x="255" y="22"/>
                    </a:lnTo>
                    <a:lnTo>
                      <a:pt x="273" y="35"/>
                    </a:lnTo>
                    <a:lnTo>
                      <a:pt x="273" y="35"/>
                    </a:lnTo>
                    <a:lnTo>
                      <a:pt x="290" y="27"/>
                    </a:lnTo>
                    <a:lnTo>
                      <a:pt x="312" y="22"/>
                    </a:lnTo>
                    <a:lnTo>
                      <a:pt x="312" y="22"/>
                    </a:lnTo>
                    <a:lnTo>
                      <a:pt x="334" y="27"/>
                    </a:lnTo>
                    <a:lnTo>
                      <a:pt x="352" y="35"/>
                    </a:lnTo>
                    <a:lnTo>
                      <a:pt x="365" y="49"/>
                    </a:lnTo>
                    <a:lnTo>
                      <a:pt x="369" y="66"/>
                    </a:lnTo>
                    <a:lnTo>
                      <a:pt x="369" y="66"/>
                    </a:lnTo>
                    <a:lnTo>
                      <a:pt x="400" y="75"/>
                    </a:lnTo>
                    <a:lnTo>
                      <a:pt x="418" y="88"/>
                    </a:lnTo>
                    <a:lnTo>
                      <a:pt x="435" y="106"/>
                    </a:lnTo>
                    <a:lnTo>
                      <a:pt x="440" y="128"/>
                    </a:lnTo>
                    <a:lnTo>
                      <a:pt x="440" y="128"/>
                    </a:lnTo>
                    <a:lnTo>
                      <a:pt x="462" y="141"/>
                    </a:lnTo>
                    <a:lnTo>
                      <a:pt x="475" y="154"/>
                    </a:lnTo>
                    <a:lnTo>
                      <a:pt x="484" y="172"/>
                    </a:lnTo>
                    <a:lnTo>
                      <a:pt x="484" y="189"/>
                    </a:lnTo>
                    <a:lnTo>
                      <a:pt x="484" y="189"/>
                    </a:lnTo>
                    <a:lnTo>
                      <a:pt x="479" y="211"/>
                    </a:lnTo>
                    <a:lnTo>
                      <a:pt x="466" y="233"/>
                    </a:lnTo>
                    <a:lnTo>
                      <a:pt x="444" y="251"/>
                    </a:lnTo>
                    <a:lnTo>
                      <a:pt x="418" y="264"/>
                    </a:lnTo>
                    <a:lnTo>
                      <a:pt x="418" y="264"/>
                    </a:lnTo>
                    <a:lnTo>
                      <a:pt x="413" y="273"/>
                    </a:lnTo>
                    <a:lnTo>
                      <a:pt x="409" y="277"/>
                    </a:lnTo>
                    <a:lnTo>
                      <a:pt x="387" y="290"/>
                    </a:lnTo>
                    <a:lnTo>
                      <a:pt x="356" y="299"/>
                    </a:lnTo>
                    <a:lnTo>
                      <a:pt x="317" y="304"/>
                    </a:lnTo>
                    <a:lnTo>
                      <a:pt x="317" y="304"/>
                    </a:lnTo>
                    <a:lnTo>
                      <a:pt x="286" y="299"/>
                    </a:lnTo>
                    <a:lnTo>
                      <a:pt x="259" y="295"/>
                    </a:lnTo>
                    <a:lnTo>
                      <a:pt x="259" y="295"/>
                    </a:lnTo>
                    <a:lnTo>
                      <a:pt x="229" y="304"/>
                    </a:lnTo>
                    <a:lnTo>
                      <a:pt x="189" y="308"/>
                    </a:lnTo>
                    <a:lnTo>
                      <a:pt x="189" y="308"/>
                    </a:lnTo>
                    <a:lnTo>
                      <a:pt x="158" y="304"/>
                    </a:lnTo>
                    <a:lnTo>
                      <a:pt x="136" y="299"/>
                    </a:lnTo>
                    <a:lnTo>
                      <a:pt x="114" y="290"/>
                    </a:lnTo>
                    <a:lnTo>
                      <a:pt x="101" y="282"/>
                    </a:lnTo>
                    <a:lnTo>
                      <a:pt x="101" y="282"/>
                    </a:lnTo>
                    <a:lnTo>
                      <a:pt x="75" y="273"/>
                    </a:lnTo>
                    <a:lnTo>
                      <a:pt x="53" y="264"/>
                    </a:lnTo>
                    <a:lnTo>
                      <a:pt x="40" y="255"/>
                    </a:lnTo>
                    <a:lnTo>
                      <a:pt x="31" y="242"/>
                    </a:lnTo>
                    <a:lnTo>
                      <a:pt x="31" y="242"/>
                    </a:lnTo>
                    <a:lnTo>
                      <a:pt x="35" y="233"/>
                    </a:lnTo>
                    <a:lnTo>
                      <a:pt x="35" y="233"/>
                    </a:lnTo>
                    <a:lnTo>
                      <a:pt x="22" y="220"/>
                    </a:lnTo>
                    <a:lnTo>
                      <a:pt x="9" y="207"/>
                    </a:lnTo>
                    <a:lnTo>
                      <a:pt x="5" y="189"/>
                    </a:lnTo>
                    <a:lnTo>
                      <a:pt x="0" y="176"/>
                    </a:lnTo>
                    <a:lnTo>
                      <a:pt x="0" y="176"/>
                    </a:lnTo>
                    <a:close/>
                  </a:path>
                </a:pathLst>
              </a:custGeom>
              <a:solidFill>
                <a:srgbClr val="754C2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166" name="Freeform 74"/>
              <p:cNvSpPr>
                <a:spLocks/>
              </p:cNvSpPr>
              <p:nvPr/>
            </p:nvSpPr>
            <p:spPr bwMode="auto">
              <a:xfrm>
                <a:off x="7361329" y="4461279"/>
                <a:ext cx="691783" cy="446701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17" y="88"/>
                  </a:cxn>
                  <a:cxn ang="0">
                    <a:pos x="57" y="71"/>
                  </a:cxn>
                  <a:cxn ang="0">
                    <a:pos x="57" y="58"/>
                  </a:cxn>
                  <a:cxn ang="0">
                    <a:pos x="57" y="49"/>
                  </a:cxn>
                  <a:cxn ang="0">
                    <a:pos x="79" y="18"/>
                  </a:cxn>
                  <a:cxn ang="0">
                    <a:pos x="132" y="0"/>
                  </a:cxn>
                  <a:cxn ang="0">
                    <a:pos x="149" y="0"/>
                  </a:cxn>
                  <a:cxn ang="0">
                    <a:pos x="180" y="14"/>
                  </a:cxn>
                  <a:cxn ang="0">
                    <a:pos x="189" y="27"/>
                  </a:cxn>
                  <a:cxn ang="0">
                    <a:pos x="220" y="18"/>
                  </a:cxn>
                  <a:cxn ang="0">
                    <a:pos x="233" y="18"/>
                  </a:cxn>
                  <a:cxn ang="0">
                    <a:pos x="255" y="36"/>
                  </a:cxn>
                  <a:cxn ang="0">
                    <a:pos x="259" y="49"/>
                  </a:cxn>
                  <a:cxn ang="0">
                    <a:pos x="294" y="62"/>
                  </a:cxn>
                  <a:cxn ang="0">
                    <a:pos x="308" y="88"/>
                  </a:cxn>
                  <a:cxn ang="0">
                    <a:pos x="321" y="97"/>
                  </a:cxn>
                  <a:cxn ang="0">
                    <a:pos x="338" y="119"/>
                  </a:cxn>
                  <a:cxn ang="0">
                    <a:pos x="338" y="132"/>
                  </a:cxn>
                  <a:cxn ang="0">
                    <a:pos x="325" y="163"/>
                  </a:cxn>
                  <a:cxn ang="0">
                    <a:pos x="290" y="185"/>
                  </a:cxn>
                  <a:cxn ang="0">
                    <a:pos x="286" y="198"/>
                  </a:cxn>
                  <a:cxn ang="0">
                    <a:pos x="250" y="211"/>
                  </a:cxn>
                  <a:cxn ang="0">
                    <a:pos x="224" y="211"/>
                  </a:cxn>
                  <a:cxn ang="0">
                    <a:pos x="180" y="207"/>
                  </a:cxn>
                  <a:cxn ang="0">
                    <a:pos x="158" y="216"/>
                  </a:cxn>
                  <a:cxn ang="0">
                    <a:pos x="132" y="216"/>
                  </a:cxn>
                  <a:cxn ang="0">
                    <a:pos x="92" y="211"/>
                  </a:cxn>
                  <a:cxn ang="0">
                    <a:pos x="70" y="198"/>
                  </a:cxn>
                  <a:cxn ang="0">
                    <a:pos x="53" y="194"/>
                  </a:cxn>
                  <a:cxn ang="0">
                    <a:pos x="26" y="181"/>
                  </a:cxn>
                  <a:cxn ang="0">
                    <a:pos x="22" y="167"/>
                  </a:cxn>
                  <a:cxn ang="0">
                    <a:pos x="22" y="163"/>
                  </a:cxn>
                  <a:cxn ang="0">
                    <a:pos x="4" y="145"/>
                  </a:cxn>
                  <a:cxn ang="0">
                    <a:pos x="0" y="123"/>
                  </a:cxn>
                </a:cxnLst>
                <a:rect l="0" t="0" r="r" b="b"/>
                <a:pathLst>
                  <a:path w="338" h="216">
                    <a:moveTo>
                      <a:pt x="0" y="123"/>
                    </a:moveTo>
                    <a:lnTo>
                      <a:pt x="0" y="123"/>
                    </a:lnTo>
                    <a:lnTo>
                      <a:pt x="4" y="106"/>
                    </a:lnTo>
                    <a:lnTo>
                      <a:pt x="17" y="88"/>
                    </a:lnTo>
                    <a:lnTo>
                      <a:pt x="35" y="75"/>
                    </a:lnTo>
                    <a:lnTo>
                      <a:pt x="57" y="71"/>
                    </a:lnTo>
                    <a:lnTo>
                      <a:pt x="57" y="71"/>
                    </a:lnTo>
                    <a:lnTo>
                      <a:pt x="57" y="58"/>
                    </a:lnTo>
                    <a:lnTo>
                      <a:pt x="57" y="58"/>
                    </a:lnTo>
                    <a:lnTo>
                      <a:pt x="57" y="49"/>
                    </a:lnTo>
                    <a:lnTo>
                      <a:pt x="61" y="36"/>
                    </a:lnTo>
                    <a:lnTo>
                      <a:pt x="79" y="18"/>
                    </a:lnTo>
                    <a:lnTo>
                      <a:pt x="101" y="5"/>
                    </a:lnTo>
                    <a:lnTo>
                      <a:pt x="132" y="0"/>
                    </a:lnTo>
                    <a:lnTo>
                      <a:pt x="132" y="0"/>
                    </a:lnTo>
                    <a:lnTo>
                      <a:pt x="149" y="0"/>
                    </a:lnTo>
                    <a:lnTo>
                      <a:pt x="162" y="9"/>
                    </a:lnTo>
                    <a:lnTo>
                      <a:pt x="180" y="14"/>
                    </a:lnTo>
                    <a:lnTo>
                      <a:pt x="189" y="27"/>
                    </a:lnTo>
                    <a:lnTo>
                      <a:pt x="189" y="27"/>
                    </a:lnTo>
                    <a:lnTo>
                      <a:pt x="202" y="18"/>
                    </a:lnTo>
                    <a:lnTo>
                      <a:pt x="220" y="18"/>
                    </a:lnTo>
                    <a:lnTo>
                      <a:pt x="220" y="18"/>
                    </a:lnTo>
                    <a:lnTo>
                      <a:pt x="233" y="18"/>
                    </a:lnTo>
                    <a:lnTo>
                      <a:pt x="246" y="27"/>
                    </a:lnTo>
                    <a:lnTo>
                      <a:pt x="255" y="36"/>
                    </a:lnTo>
                    <a:lnTo>
                      <a:pt x="259" y="49"/>
                    </a:lnTo>
                    <a:lnTo>
                      <a:pt x="259" y="49"/>
                    </a:lnTo>
                    <a:lnTo>
                      <a:pt x="277" y="53"/>
                    </a:lnTo>
                    <a:lnTo>
                      <a:pt x="294" y="62"/>
                    </a:lnTo>
                    <a:lnTo>
                      <a:pt x="303" y="75"/>
                    </a:lnTo>
                    <a:lnTo>
                      <a:pt x="308" y="88"/>
                    </a:lnTo>
                    <a:lnTo>
                      <a:pt x="308" y="88"/>
                    </a:lnTo>
                    <a:lnTo>
                      <a:pt x="321" y="97"/>
                    </a:lnTo>
                    <a:lnTo>
                      <a:pt x="330" y="110"/>
                    </a:lnTo>
                    <a:lnTo>
                      <a:pt x="338" y="119"/>
                    </a:lnTo>
                    <a:lnTo>
                      <a:pt x="338" y="132"/>
                    </a:lnTo>
                    <a:lnTo>
                      <a:pt x="338" y="132"/>
                    </a:lnTo>
                    <a:lnTo>
                      <a:pt x="338" y="150"/>
                    </a:lnTo>
                    <a:lnTo>
                      <a:pt x="325" y="163"/>
                    </a:lnTo>
                    <a:lnTo>
                      <a:pt x="312" y="176"/>
                    </a:lnTo>
                    <a:lnTo>
                      <a:pt x="290" y="185"/>
                    </a:lnTo>
                    <a:lnTo>
                      <a:pt x="290" y="185"/>
                    </a:lnTo>
                    <a:lnTo>
                      <a:pt x="286" y="198"/>
                    </a:lnTo>
                    <a:lnTo>
                      <a:pt x="272" y="207"/>
                    </a:lnTo>
                    <a:lnTo>
                      <a:pt x="250" y="211"/>
                    </a:lnTo>
                    <a:lnTo>
                      <a:pt x="224" y="211"/>
                    </a:lnTo>
                    <a:lnTo>
                      <a:pt x="224" y="211"/>
                    </a:lnTo>
                    <a:lnTo>
                      <a:pt x="198" y="211"/>
                    </a:lnTo>
                    <a:lnTo>
                      <a:pt x="180" y="207"/>
                    </a:lnTo>
                    <a:lnTo>
                      <a:pt x="180" y="207"/>
                    </a:lnTo>
                    <a:lnTo>
                      <a:pt x="158" y="216"/>
                    </a:lnTo>
                    <a:lnTo>
                      <a:pt x="132" y="216"/>
                    </a:lnTo>
                    <a:lnTo>
                      <a:pt x="132" y="216"/>
                    </a:lnTo>
                    <a:lnTo>
                      <a:pt x="110" y="216"/>
                    </a:lnTo>
                    <a:lnTo>
                      <a:pt x="92" y="211"/>
                    </a:lnTo>
                    <a:lnTo>
                      <a:pt x="79" y="207"/>
                    </a:lnTo>
                    <a:lnTo>
                      <a:pt x="70" y="198"/>
                    </a:lnTo>
                    <a:lnTo>
                      <a:pt x="70" y="198"/>
                    </a:lnTo>
                    <a:lnTo>
                      <a:pt x="53" y="194"/>
                    </a:lnTo>
                    <a:lnTo>
                      <a:pt x="35" y="189"/>
                    </a:lnTo>
                    <a:lnTo>
                      <a:pt x="26" y="181"/>
                    </a:lnTo>
                    <a:lnTo>
                      <a:pt x="22" y="167"/>
                    </a:lnTo>
                    <a:lnTo>
                      <a:pt x="22" y="167"/>
                    </a:lnTo>
                    <a:lnTo>
                      <a:pt x="22" y="163"/>
                    </a:lnTo>
                    <a:lnTo>
                      <a:pt x="22" y="163"/>
                    </a:lnTo>
                    <a:lnTo>
                      <a:pt x="13" y="154"/>
                    </a:lnTo>
                    <a:lnTo>
                      <a:pt x="4" y="145"/>
                    </a:lnTo>
                    <a:lnTo>
                      <a:pt x="0" y="137"/>
                    </a:lnTo>
                    <a:lnTo>
                      <a:pt x="0" y="123"/>
                    </a:lnTo>
                    <a:lnTo>
                      <a:pt x="0" y="123"/>
                    </a:lnTo>
                    <a:close/>
                  </a:path>
                </a:pathLst>
              </a:custGeom>
              <a:solidFill>
                <a:srgbClr val="A97C5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167" name="Freeform 76"/>
              <p:cNvSpPr>
                <a:spLocks/>
              </p:cNvSpPr>
              <p:nvPr/>
            </p:nvSpPr>
            <p:spPr bwMode="auto">
              <a:xfrm>
                <a:off x="7361329" y="4972090"/>
                <a:ext cx="63448" cy="299869"/>
              </a:xfrm>
              <a:custGeom>
                <a:avLst/>
                <a:gdLst/>
                <a:ahLst/>
                <a:cxnLst>
                  <a:cxn ang="0">
                    <a:pos x="31" y="145"/>
                  </a:cxn>
                  <a:cxn ang="0">
                    <a:pos x="17" y="145"/>
                  </a:cxn>
                  <a:cxn ang="0">
                    <a:pos x="0" y="0"/>
                  </a:cxn>
                  <a:cxn ang="0">
                    <a:pos x="9" y="0"/>
                  </a:cxn>
                  <a:cxn ang="0">
                    <a:pos x="31" y="145"/>
                  </a:cxn>
                </a:cxnLst>
                <a:rect l="0" t="0" r="r" b="b"/>
                <a:pathLst>
                  <a:path w="31" h="145">
                    <a:moveTo>
                      <a:pt x="31" y="145"/>
                    </a:moveTo>
                    <a:lnTo>
                      <a:pt x="17" y="145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31" y="145"/>
                    </a:lnTo>
                    <a:close/>
                  </a:path>
                </a:pathLst>
              </a:custGeom>
              <a:solidFill>
                <a:srgbClr val="5A278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168" name="Freeform 77"/>
              <p:cNvSpPr>
                <a:spLocks/>
              </p:cNvSpPr>
              <p:nvPr/>
            </p:nvSpPr>
            <p:spPr bwMode="auto">
              <a:xfrm>
                <a:off x="7469804" y="4998974"/>
                <a:ext cx="53214" cy="281256"/>
              </a:xfrm>
              <a:custGeom>
                <a:avLst/>
                <a:gdLst/>
                <a:ahLst/>
                <a:cxnLst>
                  <a:cxn ang="0">
                    <a:pos x="26" y="136"/>
                  </a:cxn>
                  <a:cxn ang="0">
                    <a:pos x="17" y="132"/>
                  </a:cxn>
                  <a:cxn ang="0">
                    <a:pos x="0" y="0"/>
                  </a:cxn>
                  <a:cxn ang="0">
                    <a:pos x="13" y="0"/>
                  </a:cxn>
                  <a:cxn ang="0">
                    <a:pos x="26" y="136"/>
                  </a:cxn>
                </a:cxnLst>
                <a:rect l="0" t="0" r="r" b="b"/>
                <a:pathLst>
                  <a:path w="26" h="136">
                    <a:moveTo>
                      <a:pt x="26" y="136"/>
                    </a:moveTo>
                    <a:lnTo>
                      <a:pt x="17" y="132"/>
                    </a:lnTo>
                    <a:lnTo>
                      <a:pt x="0" y="0"/>
                    </a:lnTo>
                    <a:lnTo>
                      <a:pt x="13" y="0"/>
                    </a:lnTo>
                    <a:lnTo>
                      <a:pt x="26" y="136"/>
                    </a:lnTo>
                    <a:close/>
                  </a:path>
                </a:pathLst>
              </a:custGeom>
              <a:solidFill>
                <a:srgbClr val="5A278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grpSp>
            <p:nvGrpSpPr>
              <p:cNvPr id="1169" name="Group 564"/>
              <p:cNvGrpSpPr/>
              <p:nvPr/>
            </p:nvGrpSpPr>
            <p:grpSpPr>
              <a:xfrm rot="1104056">
                <a:off x="7453995" y="4426942"/>
                <a:ext cx="609601" cy="495300"/>
                <a:chOff x="4032250" y="2557463"/>
                <a:chExt cx="641351" cy="495300"/>
              </a:xfrm>
            </p:grpSpPr>
            <p:sp>
              <p:nvSpPr>
                <p:cNvPr id="1170" name="Freeform 231"/>
                <p:cNvSpPr>
                  <a:spLocks/>
                </p:cNvSpPr>
                <p:nvPr/>
              </p:nvSpPr>
              <p:spPr bwMode="auto">
                <a:xfrm>
                  <a:off x="4108450" y="2768600"/>
                  <a:ext cx="127000" cy="44450"/>
                </a:xfrm>
                <a:custGeom>
                  <a:avLst/>
                  <a:gdLst/>
                  <a:ahLst/>
                  <a:cxnLst>
                    <a:cxn ang="0">
                      <a:pos x="73" y="12"/>
                    </a:cxn>
                    <a:cxn ang="0">
                      <a:pos x="8" y="0"/>
                    </a:cxn>
                    <a:cxn ang="0">
                      <a:pos x="0" y="18"/>
                    </a:cxn>
                    <a:cxn ang="0">
                      <a:pos x="80" y="28"/>
                    </a:cxn>
                    <a:cxn ang="0">
                      <a:pos x="73" y="12"/>
                    </a:cxn>
                    <a:cxn ang="0">
                      <a:pos x="73" y="12"/>
                    </a:cxn>
                  </a:cxnLst>
                  <a:rect l="0" t="0" r="r" b="b"/>
                  <a:pathLst>
                    <a:path w="80" h="28">
                      <a:moveTo>
                        <a:pt x="73" y="12"/>
                      </a:moveTo>
                      <a:lnTo>
                        <a:pt x="8" y="0"/>
                      </a:lnTo>
                      <a:lnTo>
                        <a:pt x="0" y="18"/>
                      </a:lnTo>
                      <a:lnTo>
                        <a:pt x="80" y="28"/>
                      </a:lnTo>
                      <a:lnTo>
                        <a:pt x="73" y="12"/>
                      </a:lnTo>
                      <a:lnTo>
                        <a:pt x="73" y="12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171" name="Freeform 232"/>
                <p:cNvSpPr>
                  <a:spLocks/>
                </p:cNvSpPr>
                <p:nvPr/>
              </p:nvSpPr>
              <p:spPr bwMode="auto">
                <a:xfrm>
                  <a:off x="4310063" y="2557463"/>
                  <a:ext cx="92075" cy="98425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0" y="49"/>
                    </a:cxn>
                    <a:cxn ang="0">
                      <a:pos x="12" y="62"/>
                    </a:cxn>
                    <a:cxn ang="0">
                      <a:pos x="58" y="7"/>
                    </a:cxn>
                    <a:cxn ang="0">
                      <a:pos x="46" y="0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58" h="62">
                      <a:moveTo>
                        <a:pt x="46" y="0"/>
                      </a:moveTo>
                      <a:lnTo>
                        <a:pt x="0" y="49"/>
                      </a:lnTo>
                      <a:lnTo>
                        <a:pt x="12" y="62"/>
                      </a:lnTo>
                      <a:lnTo>
                        <a:pt x="58" y="7"/>
                      </a:lnTo>
                      <a:lnTo>
                        <a:pt x="46" y="0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CC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172" name="Freeform 233"/>
                <p:cNvSpPr>
                  <a:spLocks/>
                </p:cNvSpPr>
                <p:nvPr/>
              </p:nvSpPr>
              <p:spPr bwMode="auto">
                <a:xfrm>
                  <a:off x="4359275" y="2816225"/>
                  <a:ext cx="141288" cy="61913"/>
                </a:xfrm>
                <a:custGeom>
                  <a:avLst/>
                  <a:gdLst/>
                  <a:ahLst/>
                  <a:cxnLst>
                    <a:cxn ang="0">
                      <a:pos x="84" y="16"/>
                    </a:cxn>
                    <a:cxn ang="0">
                      <a:pos x="0" y="0"/>
                    </a:cxn>
                    <a:cxn ang="0">
                      <a:pos x="0" y="30"/>
                    </a:cxn>
                    <a:cxn ang="0">
                      <a:pos x="89" y="39"/>
                    </a:cxn>
                    <a:cxn ang="0">
                      <a:pos x="84" y="16"/>
                    </a:cxn>
                    <a:cxn ang="0">
                      <a:pos x="84" y="16"/>
                    </a:cxn>
                  </a:cxnLst>
                  <a:rect l="0" t="0" r="r" b="b"/>
                  <a:pathLst>
                    <a:path w="89" h="39">
                      <a:moveTo>
                        <a:pt x="84" y="16"/>
                      </a:moveTo>
                      <a:lnTo>
                        <a:pt x="0" y="0"/>
                      </a:lnTo>
                      <a:lnTo>
                        <a:pt x="0" y="30"/>
                      </a:lnTo>
                      <a:lnTo>
                        <a:pt x="89" y="39"/>
                      </a:lnTo>
                      <a:lnTo>
                        <a:pt x="84" y="16"/>
                      </a:lnTo>
                      <a:lnTo>
                        <a:pt x="84" y="16"/>
                      </a:lnTo>
                      <a:close/>
                    </a:path>
                  </a:pathLst>
                </a:custGeom>
                <a:solidFill>
                  <a:srgbClr val="29FFB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173" name="Freeform 234"/>
                <p:cNvSpPr>
                  <a:spLocks/>
                </p:cNvSpPr>
                <p:nvPr/>
              </p:nvSpPr>
              <p:spPr bwMode="auto">
                <a:xfrm>
                  <a:off x="4032250" y="2974975"/>
                  <a:ext cx="125413" cy="77788"/>
                </a:xfrm>
                <a:custGeom>
                  <a:avLst/>
                  <a:gdLst/>
                  <a:ahLst/>
                  <a:cxnLst>
                    <a:cxn ang="0">
                      <a:pos x="79" y="16"/>
                    </a:cxn>
                    <a:cxn ang="0">
                      <a:pos x="18" y="49"/>
                    </a:cxn>
                    <a:cxn ang="0">
                      <a:pos x="0" y="26"/>
                    </a:cxn>
                    <a:cxn ang="0">
                      <a:pos x="68" y="0"/>
                    </a:cxn>
                    <a:cxn ang="0">
                      <a:pos x="79" y="16"/>
                    </a:cxn>
                    <a:cxn ang="0">
                      <a:pos x="79" y="16"/>
                    </a:cxn>
                  </a:cxnLst>
                  <a:rect l="0" t="0" r="r" b="b"/>
                  <a:pathLst>
                    <a:path w="79" h="49">
                      <a:moveTo>
                        <a:pt x="79" y="16"/>
                      </a:moveTo>
                      <a:lnTo>
                        <a:pt x="18" y="49"/>
                      </a:lnTo>
                      <a:lnTo>
                        <a:pt x="0" y="26"/>
                      </a:lnTo>
                      <a:lnTo>
                        <a:pt x="68" y="0"/>
                      </a:lnTo>
                      <a:lnTo>
                        <a:pt x="79" y="16"/>
                      </a:lnTo>
                      <a:lnTo>
                        <a:pt x="79" y="16"/>
                      </a:lnTo>
                      <a:close/>
                    </a:path>
                  </a:pathLst>
                </a:custGeom>
                <a:solidFill>
                  <a:srgbClr val="A6B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174" name="Freeform 235"/>
                <p:cNvSpPr>
                  <a:spLocks/>
                </p:cNvSpPr>
                <p:nvPr/>
              </p:nvSpPr>
              <p:spPr bwMode="auto">
                <a:xfrm>
                  <a:off x="4408488" y="2641600"/>
                  <a:ext cx="127000" cy="95250"/>
                </a:xfrm>
                <a:custGeom>
                  <a:avLst/>
                  <a:gdLst/>
                  <a:ahLst/>
                  <a:cxnLst>
                    <a:cxn ang="0">
                      <a:pos x="80" y="23"/>
                    </a:cxn>
                    <a:cxn ang="0">
                      <a:pos x="12" y="60"/>
                    </a:cxn>
                    <a:cxn ang="0">
                      <a:pos x="0" y="44"/>
                    </a:cxn>
                    <a:cxn ang="0">
                      <a:pos x="71" y="0"/>
                    </a:cxn>
                    <a:cxn ang="0">
                      <a:pos x="80" y="23"/>
                    </a:cxn>
                    <a:cxn ang="0">
                      <a:pos x="80" y="23"/>
                    </a:cxn>
                  </a:cxnLst>
                  <a:rect l="0" t="0" r="r" b="b"/>
                  <a:pathLst>
                    <a:path w="80" h="60">
                      <a:moveTo>
                        <a:pt x="80" y="23"/>
                      </a:moveTo>
                      <a:lnTo>
                        <a:pt x="12" y="60"/>
                      </a:lnTo>
                      <a:lnTo>
                        <a:pt x="0" y="44"/>
                      </a:lnTo>
                      <a:lnTo>
                        <a:pt x="71" y="0"/>
                      </a:lnTo>
                      <a:lnTo>
                        <a:pt x="80" y="23"/>
                      </a:lnTo>
                      <a:lnTo>
                        <a:pt x="80" y="23"/>
                      </a:lnTo>
                      <a:close/>
                    </a:path>
                  </a:pathLst>
                </a:custGeom>
                <a:solidFill>
                  <a:srgbClr val="FF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175" name="Freeform 236"/>
                <p:cNvSpPr>
                  <a:spLocks/>
                </p:cNvSpPr>
                <p:nvPr/>
              </p:nvSpPr>
              <p:spPr bwMode="auto">
                <a:xfrm>
                  <a:off x="4241800" y="2913063"/>
                  <a:ext cx="90488" cy="41275"/>
                </a:xfrm>
                <a:custGeom>
                  <a:avLst/>
                  <a:gdLst/>
                  <a:ahLst/>
                  <a:cxnLst>
                    <a:cxn ang="0">
                      <a:pos x="55" y="26"/>
                    </a:cxn>
                    <a:cxn ang="0">
                      <a:pos x="0" y="17"/>
                    </a:cxn>
                    <a:cxn ang="0">
                      <a:pos x="9" y="0"/>
                    </a:cxn>
                    <a:cxn ang="0">
                      <a:pos x="57" y="1"/>
                    </a:cxn>
                    <a:cxn ang="0">
                      <a:pos x="55" y="26"/>
                    </a:cxn>
                    <a:cxn ang="0">
                      <a:pos x="55" y="26"/>
                    </a:cxn>
                  </a:cxnLst>
                  <a:rect l="0" t="0" r="r" b="b"/>
                  <a:pathLst>
                    <a:path w="57" h="26">
                      <a:moveTo>
                        <a:pt x="55" y="26"/>
                      </a:moveTo>
                      <a:lnTo>
                        <a:pt x="0" y="17"/>
                      </a:lnTo>
                      <a:lnTo>
                        <a:pt x="9" y="0"/>
                      </a:lnTo>
                      <a:lnTo>
                        <a:pt x="57" y="1"/>
                      </a:lnTo>
                      <a:lnTo>
                        <a:pt x="55" y="26"/>
                      </a:lnTo>
                      <a:lnTo>
                        <a:pt x="55" y="26"/>
                      </a:lnTo>
                      <a:close/>
                    </a:path>
                  </a:pathLst>
                </a:custGeom>
                <a:solidFill>
                  <a:srgbClr val="CC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176" name="Freeform 237"/>
                <p:cNvSpPr>
                  <a:spLocks/>
                </p:cNvSpPr>
                <p:nvPr/>
              </p:nvSpPr>
              <p:spPr bwMode="auto">
                <a:xfrm>
                  <a:off x="4038600" y="2641600"/>
                  <a:ext cx="42863" cy="98425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0" y="62"/>
                    </a:cxn>
                    <a:cxn ang="0">
                      <a:pos x="25" y="60"/>
                    </a:cxn>
                    <a:cxn ang="0">
                      <a:pos x="27" y="0"/>
                    </a:cxn>
                    <a:cxn ang="0">
                      <a:pos x="7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27" h="62">
                      <a:moveTo>
                        <a:pt x="7" y="0"/>
                      </a:moveTo>
                      <a:lnTo>
                        <a:pt x="0" y="62"/>
                      </a:lnTo>
                      <a:lnTo>
                        <a:pt x="25" y="60"/>
                      </a:lnTo>
                      <a:lnTo>
                        <a:pt x="27" y="0"/>
                      </a:lnTo>
                      <a:lnTo>
                        <a:pt x="7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F805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177" name="Freeform 238"/>
                <p:cNvSpPr>
                  <a:spLocks/>
                </p:cNvSpPr>
                <p:nvPr/>
              </p:nvSpPr>
              <p:spPr bwMode="auto">
                <a:xfrm>
                  <a:off x="4548188" y="2608263"/>
                  <a:ext cx="125413" cy="160338"/>
                </a:xfrm>
                <a:custGeom>
                  <a:avLst/>
                  <a:gdLst/>
                  <a:ahLst/>
                  <a:cxnLst>
                    <a:cxn ang="0">
                      <a:pos x="79" y="14"/>
                    </a:cxn>
                    <a:cxn ang="0">
                      <a:pos x="13" y="101"/>
                    </a:cxn>
                    <a:cxn ang="0">
                      <a:pos x="0" y="83"/>
                    </a:cxn>
                    <a:cxn ang="0">
                      <a:pos x="59" y="0"/>
                    </a:cxn>
                    <a:cxn ang="0">
                      <a:pos x="79" y="14"/>
                    </a:cxn>
                    <a:cxn ang="0">
                      <a:pos x="79" y="14"/>
                    </a:cxn>
                  </a:cxnLst>
                  <a:rect l="0" t="0" r="r" b="b"/>
                  <a:pathLst>
                    <a:path w="79" h="101">
                      <a:moveTo>
                        <a:pt x="79" y="14"/>
                      </a:moveTo>
                      <a:lnTo>
                        <a:pt x="13" y="101"/>
                      </a:lnTo>
                      <a:lnTo>
                        <a:pt x="0" y="83"/>
                      </a:lnTo>
                      <a:lnTo>
                        <a:pt x="59" y="0"/>
                      </a:lnTo>
                      <a:lnTo>
                        <a:pt x="79" y="14"/>
                      </a:lnTo>
                      <a:lnTo>
                        <a:pt x="79" y="14"/>
                      </a:lnTo>
                      <a:close/>
                    </a:path>
                  </a:pathLst>
                </a:custGeom>
                <a:solidFill>
                  <a:srgbClr val="A18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178" name="Freeform 239"/>
                <p:cNvSpPr>
                  <a:spLocks/>
                </p:cNvSpPr>
                <p:nvPr/>
              </p:nvSpPr>
              <p:spPr bwMode="auto">
                <a:xfrm>
                  <a:off x="4049713" y="2841625"/>
                  <a:ext cx="119063" cy="73025"/>
                </a:xfrm>
                <a:custGeom>
                  <a:avLst/>
                  <a:gdLst/>
                  <a:ahLst/>
                  <a:cxnLst>
                    <a:cxn ang="0">
                      <a:pos x="66" y="0"/>
                    </a:cxn>
                    <a:cxn ang="0">
                      <a:pos x="0" y="37"/>
                    </a:cxn>
                    <a:cxn ang="0">
                      <a:pos x="7" y="46"/>
                    </a:cxn>
                    <a:cxn ang="0">
                      <a:pos x="75" y="23"/>
                    </a:cxn>
                    <a:cxn ang="0">
                      <a:pos x="66" y="0"/>
                    </a:cxn>
                    <a:cxn ang="0">
                      <a:pos x="66" y="0"/>
                    </a:cxn>
                  </a:cxnLst>
                  <a:rect l="0" t="0" r="r" b="b"/>
                  <a:pathLst>
                    <a:path w="75" h="46">
                      <a:moveTo>
                        <a:pt x="66" y="0"/>
                      </a:moveTo>
                      <a:lnTo>
                        <a:pt x="0" y="37"/>
                      </a:lnTo>
                      <a:lnTo>
                        <a:pt x="7" y="46"/>
                      </a:lnTo>
                      <a:lnTo>
                        <a:pt x="75" y="23"/>
                      </a:lnTo>
                      <a:lnTo>
                        <a:pt x="66" y="0"/>
                      </a:lnTo>
                      <a:lnTo>
                        <a:pt x="66" y="0"/>
                      </a:lnTo>
                      <a:close/>
                    </a:path>
                  </a:pathLst>
                </a:custGeom>
                <a:solidFill>
                  <a:srgbClr val="C275C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179" name="Freeform 240"/>
                <p:cNvSpPr>
                  <a:spLocks/>
                </p:cNvSpPr>
                <p:nvPr/>
              </p:nvSpPr>
              <p:spPr bwMode="auto">
                <a:xfrm>
                  <a:off x="4187825" y="2689225"/>
                  <a:ext cx="152400" cy="53975"/>
                </a:xfrm>
                <a:custGeom>
                  <a:avLst/>
                  <a:gdLst/>
                  <a:ahLst/>
                  <a:cxnLst>
                    <a:cxn ang="0">
                      <a:pos x="89" y="0"/>
                    </a:cxn>
                    <a:cxn ang="0">
                      <a:pos x="0" y="9"/>
                    </a:cxn>
                    <a:cxn ang="0">
                      <a:pos x="16" y="32"/>
                    </a:cxn>
                    <a:cxn ang="0">
                      <a:pos x="96" y="34"/>
                    </a:cxn>
                    <a:cxn ang="0">
                      <a:pos x="89" y="0"/>
                    </a:cxn>
                    <a:cxn ang="0">
                      <a:pos x="89" y="0"/>
                    </a:cxn>
                  </a:cxnLst>
                  <a:rect l="0" t="0" r="r" b="b"/>
                  <a:pathLst>
                    <a:path w="96" h="34">
                      <a:moveTo>
                        <a:pt x="89" y="0"/>
                      </a:moveTo>
                      <a:lnTo>
                        <a:pt x="0" y="9"/>
                      </a:lnTo>
                      <a:lnTo>
                        <a:pt x="16" y="32"/>
                      </a:lnTo>
                      <a:lnTo>
                        <a:pt x="96" y="34"/>
                      </a:lnTo>
                      <a:lnTo>
                        <a:pt x="89" y="0"/>
                      </a:lnTo>
                      <a:lnTo>
                        <a:pt x="89" y="0"/>
                      </a:lnTo>
                      <a:close/>
                    </a:path>
                  </a:pathLst>
                </a:custGeom>
                <a:solidFill>
                  <a:srgbClr val="8299E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</p:grpSp>
        </p:grpSp>
        <p:grpSp>
          <p:nvGrpSpPr>
            <p:cNvPr id="920" name="Group 738"/>
            <p:cNvGrpSpPr/>
            <p:nvPr/>
          </p:nvGrpSpPr>
          <p:grpSpPr>
            <a:xfrm rot="21204068">
              <a:off x="6856107" y="94890"/>
              <a:ext cx="603550" cy="620553"/>
              <a:chOff x="838200" y="2286000"/>
              <a:chExt cx="942975" cy="938212"/>
            </a:xfrm>
          </p:grpSpPr>
          <p:sp>
            <p:nvSpPr>
              <p:cNvPr id="1148" name="Freeform 28"/>
              <p:cNvSpPr>
                <a:spLocks/>
              </p:cNvSpPr>
              <p:nvPr/>
            </p:nvSpPr>
            <p:spPr bwMode="auto">
              <a:xfrm>
                <a:off x="942975" y="2732087"/>
                <a:ext cx="682625" cy="492125"/>
              </a:xfrm>
              <a:custGeom>
                <a:avLst/>
                <a:gdLst/>
                <a:ahLst/>
                <a:cxnLst>
                  <a:cxn ang="0">
                    <a:pos x="51" y="278"/>
                  </a:cxn>
                  <a:cxn ang="0">
                    <a:pos x="51" y="278"/>
                  </a:cxn>
                  <a:cxn ang="0">
                    <a:pos x="60" y="284"/>
                  </a:cxn>
                  <a:cxn ang="0">
                    <a:pos x="95" y="294"/>
                  </a:cxn>
                  <a:cxn ang="0">
                    <a:pos x="149" y="303"/>
                  </a:cxn>
                  <a:cxn ang="0">
                    <a:pos x="180" y="307"/>
                  </a:cxn>
                  <a:cxn ang="0">
                    <a:pos x="218" y="310"/>
                  </a:cxn>
                  <a:cxn ang="0">
                    <a:pos x="218" y="310"/>
                  </a:cxn>
                  <a:cxn ang="0">
                    <a:pos x="256" y="307"/>
                  </a:cxn>
                  <a:cxn ang="0">
                    <a:pos x="291" y="303"/>
                  </a:cxn>
                  <a:cxn ang="0">
                    <a:pos x="319" y="297"/>
                  </a:cxn>
                  <a:cxn ang="0">
                    <a:pos x="342" y="291"/>
                  </a:cxn>
                  <a:cxn ang="0">
                    <a:pos x="373" y="281"/>
                  </a:cxn>
                  <a:cxn ang="0">
                    <a:pos x="386" y="275"/>
                  </a:cxn>
                  <a:cxn ang="0">
                    <a:pos x="430" y="0"/>
                  </a:cxn>
                  <a:cxn ang="0">
                    <a:pos x="0" y="0"/>
                  </a:cxn>
                  <a:cxn ang="0">
                    <a:pos x="51" y="278"/>
                  </a:cxn>
                </a:cxnLst>
                <a:rect l="0" t="0" r="r" b="b"/>
                <a:pathLst>
                  <a:path w="430" h="310">
                    <a:moveTo>
                      <a:pt x="51" y="278"/>
                    </a:moveTo>
                    <a:lnTo>
                      <a:pt x="51" y="278"/>
                    </a:lnTo>
                    <a:lnTo>
                      <a:pt x="60" y="284"/>
                    </a:lnTo>
                    <a:lnTo>
                      <a:pt x="95" y="294"/>
                    </a:lnTo>
                    <a:lnTo>
                      <a:pt x="149" y="303"/>
                    </a:lnTo>
                    <a:lnTo>
                      <a:pt x="180" y="307"/>
                    </a:lnTo>
                    <a:lnTo>
                      <a:pt x="218" y="310"/>
                    </a:lnTo>
                    <a:lnTo>
                      <a:pt x="218" y="310"/>
                    </a:lnTo>
                    <a:lnTo>
                      <a:pt x="256" y="307"/>
                    </a:lnTo>
                    <a:lnTo>
                      <a:pt x="291" y="303"/>
                    </a:lnTo>
                    <a:lnTo>
                      <a:pt x="319" y="297"/>
                    </a:lnTo>
                    <a:lnTo>
                      <a:pt x="342" y="291"/>
                    </a:lnTo>
                    <a:lnTo>
                      <a:pt x="373" y="281"/>
                    </a:lnTo>
                    <a:lnTo>
                      <a:pt x="386" y="275"/>
                    </a:lnTo>
                    <a:lnTo>
                      <a:pt x="430" y="0"/>
                    </a:lnTo>
                    <a:lnTo>
                      <a:pt x="0" y="0"/>
                    </a:lnTo>
                    <a:lnTo>
                      <a:pt x="51" y="278"/>
                    </a:lnTo>
                    <a:close/>
                  </a:path>
                </a:pathLst>
              </a:custGeom>
              <a:solidFill>
                <a:srgbClr val="409747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149" name="Freeform 29"/>
              <p:cNvSpPr>
                <a:spLocks/>
              </p:cNvSpPr>
              <p:nvPr/>
            </p:nvSpPr>
            <p:spPr bwMode="auto">
              <a:xfrm>
                <a:off x="838200" y="2286000"/>
                <a:ext cx="942975" cy="601663"/>
              </a:xfrm>
              <a:custGeom>
                <a:avLst/>
                <a:gdLst/>
                <a:ahLst/>
                <a:cxnLst>
                  <a:cxn ang="0">
                    <a:pos x="0" y="215"/>
                  </a:cxn>
                  <a:cxn ang="0">
                    <a:pos x="6" y="180"/>
                  </a:cxn>
                  <a:cxn ang="0">
                    <a:pos x="28" y="152"/>
                  </a:cxn>
                  <a:cxn ang="0">
                    <a:pos x="60" y="133"/>
                  </a:cxn>
                  <a:cxn ang="0">
                    <a:pos x="104" y="120"/>
                  </a:cxn>
                  <a:cxn ang="0">
                    <a:pos x="101" y="104"/>
                  </a:cxn>
                  <a:cxn ang="0">
                    <a:pos x="104" y="82"/>
                  </a:cxn>
                  <a:cxn ang="0">
                    <a:pos x="123" y="44"/>
                  </a:cxn>
                  <a:cxn ang="0">
                    <a:pos x="158" y="19"/>
                  </a:cxn>
                  <a:cxn ang="0">
                    <a:pos x="202" y="3"/>
                  </a:cxn>
                  <a:cxn ang="0">
                    <a:pos x="228" y="0"/>
                  </a:cxn>
                  <a:cxn ang="0">
                    <a:pos x="288" y="12"/>
                  </a:cxn>
                  <a:cxn ang="0">
                    <a:pos x="332" y="44"/>
                  </a:cxn>
                  <a:cxn ang="0">
                    <a:pos x="341" y="38"/>
                  </a:cxn>
                  <a:cxn ang="0">
                    <a:pos x="367" y="31"/>
                  </a:cxn>
                  <a:cxn ang="0">
                    <a:pos x="382" y="28"/>
                  </a:cxn>
                  <a:cxn ang="0">
                    <a:pos x="408" y="35"/>
                  </a:cxn>
                  <a:cxn ang="0">
                    <a:pos x="433" y="44"/>
                  </a:cxn>
                  <a:cxn ang="0">
                    <a:pos x="449" y="60"/>
                  </a:cxn>
                  <a:cxn ang="0">
                    <a:pos x="455" y="82"/>
                  </a:cxn>
                  <a:cxn ang="0">
                    <a:pos x="487" y="95"/>
                  </a:cxn>
                  <a:cxn ang="0">
                    <a:pos x="515" y="110"/>
                  </a:cxn>
                  <a:cxn ang="0">
                    <a:pos x="531" y="129"/>
                  </a:cxn>
                  <a:cxn ang="0">
                    <a:pos x="540" y="155"/>
                  </a:cxn>
                  <a:cxn ang="0">
                    <a:pos x="562" y="170"/>
                  </a:cxn>
                  <a:cxn ang="0">
                    <a:pos x="591" y="212"/>
                  </a:cxn>
                  <a:cxn ang="0">
                    <a:pos x="594" y="234"/>
                  </a:cxn>
                  <a:cxn ang="0">
                    <a:pos x="588" y="259"/>
                  </a:cxn>
                  <a:cxn ang="0">
                    <a:pos x="572" y="284"/>
                  </a:cxn>
                  <a:cxn ang="0">
                    <a:pos x="543" y="306"/>
                  </a:cxn>
                  <a:cxn ang="0">
                    <a:pos x="509" y="325"/>
                  </a:cxn>
                  <a:cxn ang="0">
                    <a:pos x="499" y="344"/>
                  </a:cxn>
                  <a:cxn ang="0">
                    <a:pos x="474" y="357"/>
                  </a:cxn>
                  <a:cxn ang="0">
                    <a:pos x="436" y="366"/>
                  </a:cxn>
                  <a:cxn ang="0">
                    <a:pos x="389" y="370"/>
                  </a:cxn>
                  <a:cxn ang="0">
                    <a:pos x="316" y="360"/>
                  </a:cxn>
                  <a:cxn ang="0">
                    <a:pos x="297" y="366"/>
                  </a:cxn>
                  <a:cxn ang="0">
                    <a:pos x="256" y="376"/>
                  </a:cxn>
                  <a:cxn ang="0">
                    <a:pos x="231" y="379"/>
                  </a:cxn>
                  <a:cxn ang="0">
                    <a:pos x="164" y="370"/>
                  </a:cxn>
                  <a:cxn ang="0">
                    <a:pos x="133" y="351"/>
                  </a:cxn>
                  <a:cxn ang="0">
                    <a:pos x="123" y="344"/>
                  </a:cxn>
                  <a:cxn ang="0">
                    <a:pos x="63" y="325"/>
                  </a:cxn>
                  <a:cxn ang="0">
                    <a:pos x="44" y="313"/>
                  </a:cxn>
                  <a:cxn ang="0">
                    <a:pos x="38" y="297"/>
                  </a:cxn>
                  <a:cxn ang="0">
                    <a:pos x="41" y="287"/>
                  </a:cxn>
                  <a:cxn ang="0">
                    <a:pos x="22" y="272"/>
                  </a:cxn>
                  <a:cxn ang="0">
                    <a:pos x="3" y="234"/>
                  </a:cxn>
                  <a:cxn ang="0">
                    <a:pos x="0" y="215"/>
                  </a:cxn>
                </a:cxnLst>
                <a:rect l="0" t="0" r="r" b="b"/>
                <a:pathLst>
                  <a:path w="594" h="379">
                    <a:moveTo>
                      <a:pt x="0" y="215"/>
                    </a:moveTo>
                    <a:lnTo>
                      <a:pt x="0" y="215"/>
                    </a:lnTo>
                    <a:lnTo>
                      <a:pt x="0" y="199"/>
                    </a:lnTo>
                    <a:lnTo>
                      <a:pt x="6" y="180"/>
                    </a:lnTo>
                    <a:lnTo>
                      <a:pt x="16" y="167"/>
                    </a:lnTo>
                    <a:lnTo>
                      <a:pt x="28" y="152"/>
                    </a:lnTo>
                    <a:lnTo>
                      <a:pt x="44" y="142"/>
                    </a:lnTo>
                    <a:lnTo>
                      <a:pt x="60" y="133"/>
                    </a:lnTo>
                    <a:lnTo>
                      <a:pt x="82" y="123"/>
                    </a:lnTo>
                    <a:lnTo>
                      <a:pt x="104" y="120"/>
                    </a:lnTo>
                    <a:lnTo>
                      <a:pt x="104" y="120"/>
                    </a:lnTo>
                    <a:lnTo>
                      <a:pt x="101" y="104"/>
                    </a:lnTo>
                    <a:lnTo>
                      <a:pt x="101" y="104"/>
                    </a:lnTo>
                    <a:lnTo>
                      <a:pt x="104" y="82"/>
                    </a:lnTo>
                    <a:lnTo>
                      <a:pt x="111" y="63"/>
                    </a:lnTo>
                    <a:lnTo>
                      <a:pt x="123" y="44"/>
                    </a:lnTo>
                    <a:lnTo>
                      <a:pt x="139" y="31"/>
                    </a:lnTo>
                    <a:lnTo>
                      <a:pt x="158" y="19"/>
                    </a:lnTo>
                    <a:lnTo>
                      <a:pt x="177" y="9"/>
                    </a:lnTo>
                    <a:lnTo>
                      <a:pt x="202" y="3"/>
                    </a:lnTo>
                    <a:lnTo>
                      <a:pt x="228" y="0"/>
                    </a:lnTo>
                    <a:lnTo>
                      <a:pt x="228" y="0"/>
                    </a:lnTo>
                    <a:lnTo>
                      <a:pt x="259" y="3"/>
                    </a:lnTo>
                    <a:lnTo>
                      <a:pt x="288" y="12"/>
                    </a:lnTo>
                    <a:lnTo>
                      <a:pt x="313" y="25"/>
                    </a:lnTo>
                    <a:lnTo>
                      <a:pt x="332" y="44"/>
                    </a:lnTo>
                    <a:lnTo>
                      <a:pt x="332" y="44"/>
                    </a:lnTo>
                    <a:lnTo>
                      <a:pt x="341" y="38"/>
                    </a:lnTo>
                    <a:lnTo>
                      <a:pt x="354" y="35"/>
                    </a:lnTo>
                    <a:lnTo>
                      <a:pt x="367" y="31"/>
                    </a:lnTo>
                    <a:lnTo>
                      <a:pt x="382" y="28"/>
                    </a:lnTo>
                    <a:lnTo>
                      <a:pt x="382" y="28"/>
                    </a:lnTo>
                    <a:lnTo>
                      <a:pt x="395" y="31"/>
                    </a:lnTo>
                    <a:lnTo>
                      <a:pt x="408" y="35"/>
                    </a:lnTo>
                    <a:lnTo>
                      <a:pt x="420" y="38"/>
                    </a:lnTo>
                    <a:lnTo>
                      <a:pt x="433" y="44"/>
                    </a:lnTo>
                    <a:lnTo>
                      <a:pt x="439" y="54"/>
                    </a:lnTo>
                    <a:lnTo>
                      <a:pt x="449" y="60"/>
                    </a:lnTo>
                    <a:lnTo>
                      <a:pt x="452" y="73"/>
                    </a:lnTo>
                    <a:lnTo>
                      <a:pt x="455" y="82"/>
                    </a:lnTo>
                    <a:lnTo>
                      <a:pt x="455" y="82"/>
                    </a:lnTo>
                    <a:lnTo>
                      <a:pt x="487" y="95"/>
                    </a:lnTo>
                    <a:lnTo>
                      <a:pt x="502" y="101"/>
                    </a:lnTo>
                    <a:lnTo>
                      <a:pt x="515" y="110"/>
                    </a:lnTo>
                    <a:lnTo>
                      <a:pt x="524" y="120"/>
                    </a:lnTo>
                    <a:lnTo>
                      <a:pt x="531" y="129"/>
                    </a:lnTo>
                    <a:lnTo>
                      <a:pt x="537" y="142"/>
                    </a:lnTo>
                    <a:lnTo>
                      <a:pt x="540" y="155"/>
                    </a:lnTo>
                    <a:lnTo>
                      <a:pt x="540" y="155"/>
                    </a:lnTo>
                    <a:lnTo>
                      <a:pt x="562" y="170"/>
                    </a:lnTo>
                    <a:lnTo>
                      <a:pt x="578" y="189"/>
                    </a:lnTo>
                    <a:lnTo>
                      <a:pt x="591" y="212"/>
                    </a:lnTo>
                    <a:lnTo>
                      <a:pt x="594" y="234"/>
                    </a:lnTo>
                    <a:lnTo>
                      <a:pt x="594" y="234"/>
                    </a:lnTo>
                    <a:lnTo>
                      <a:pt x="591" y="246"/>
                    </a:lnTo>
                    <a:lnTo>
                      <a:pt x="588" y="259"/>
                    </a:lnTo>
                    <a:lnTo>
                      <a:pt x="581" y="272"/>
                    </a:lnTo>
                    <a:lnTo>
                      <a:pt x="572" y="284"/>
                    </a:lnTo>
                    <a:lnTo>
                      <a:pt x="559" y="297"/>
                    </a:lnTo>
                    <a:lnTo>
                      <a:pt x="543" y="306"/>
                    </a:lnTo>
                    <a:lnTo>
                      <a:pt x="509" y="325"/>
                    </a:lnTo>
                    <a:lnTo>
                      <a:pt x="509" y="325"/>
                    </a:lnTo>
                    <a:lnTo>
                      <a:pt x="506" y="335"/>
                    </a:lnTo>
                    <a:lnTo>
                      <a:pt x="499" y="344"/>
                    </a:lnTo>
                    <a:lnTo>
                      <a:pt x="487" y="351"/>
                    </a:lnTo>
                    <a:lnTo>
                      <a:pt x="474" y="357"/>
                    </a:lnTo>
                    <a:lnTo>
                      <a:pt x="455" y="363"/>
                    </a:lnTo>
                    <a:lnTo>
                      <a:pt x="436" y="366"/>
                    </a:lnTo>
                    <a:lnTo>
                      <a:pt x="389" y="370"/>
                    </a:lnTo>
                    <a:lnTo>
                      <a:pt x="389" y="370"/>
                    </a:lnTo>
                    <a:lnTo>
                      <a:pt x="351" y="370"/>
                    </a:lnTo>
                    <a:lnTo>
                      <a:pt x="316" y="360"/>
                    </a:lnTo>
                    <a:lnTo>
                      <a:pt x="316" y="360"/>
                    </a:lnTo>
                    <a:lnTo>
                      <a:pt x="297" y="366"/>
                    </a:lnTo>
                    <a:lnTo>
                      <a:pt x="278" y="373"/>
                    </a:lnTo>
                    <a:lnTo>
                      <a:pt x="256" y="376"/>
                    </a:lnTo>
                    <a:lnTo>
                      <a:pt x="231" y="379"/>
                    </a:lnTo>
                    <a:lnTo>
                      <a:pt x="231" y="379"/>
                    </a:lnTo>
                    <a:lnTo>
                      <a:pt x="196" y="376"/>
                    </a:lnTo>
                    <a:lnTo>
                      <a:pt x="164" y="370"/>
                    </a:lnTo>
                    <a:lnTo>
                      <a:pt x="142" y="357"/>
                    </a:lnTo>
                    <a:lnTo>
                      <a:pt x="133" y="351"/>
                    </a:lnTo>
                    <a:lnTo>
                      <a:pt x="123" y="344"/>
                    </a:lnTo>
                    <a:lnTo>
                      <a:pt x="123" y="344"/>
                    </a:lnTo>
                    <a:lnTo>
                      <a:pt x="92" y="338"/>
                    </a:lnTo>
                    <a:lnTo>
                      <a:pt x="63" y="325"/>
                    </a:lnTo>
                    <a:lnTo>
                      <a:pt x="54" y="319"/>
                    </a:lnTo>
                    <a:lnTo>
                      <a:pt x="44" y="313"/>
                    </a:lnTo>
                    <a:lnTo>
                      <a:pt x="41" y="303"/>
                    </a:lnTo>
                    <a:lnTo>
                      <a:pt x="38" y="297"/>
                    </a:lnTo>
                    <a:lnTo>
                      <a:pt x="38" y="297"/>
                    </a:lnTo>
                    <a:lnTo>
                      <a:pt x="41" y="287"/>
                    </a:lnTo>
                    <a:lnTo>
                      <a:pt x="41" y="287"/>
                    </a:lnTo>
                    <a:lnTo>
                      <a:pt x="22" y="272"/>
                    </a:lnTo>
                    <a:lnTo>
                      <a:pt x="10" y="256"/>
                    </a:lnTo>
                    <a:lnTo>
                      <a:pt x="3" y="234"/>
                    </a:lnTo>
                    <a:lnTo>
                      <a:pt x="0" y="215"/>
                    </a:lnTo>
                    <a:lnTo>
                      <a:pt x="0" y="215"/>
                    </a:lnTo>
                    <a:close/>
                  </a:path>
                </a:pathLst>
              </a:custGeom>
              <a:solidFill>
                <a:srgbClr val="ECA0A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150" name="Freeform 30"/>
              <p:cNvSpPr>
                <a:spLocks/>
              </p:cNvSpPr>
              <p:nvPr/>
            </p:nvSpPr>
            <p:spPr bwMode="auto">
              <a:xfrm>
                <a:off x="1023937" y="2395537"/>
                <a:ext cx="661988" cy="427038"/>
              </a:xfrm>
              <a:custGeom>
                <a:avLst/>
                <a:gdLst/>
                <a:ahLst/>
                <a:cxnLst>
                  <a:cxn ang="0">
                    <a:pos x="0" y="152"/>
                  </a:cxn>
                  <a:cxn ang="0">
                    <a:pos x="6" y="130"/>
                  </a:cxn>
                  <a:cxn ang="0">
                    <a:pos x="22" y="108"/>
                  </a:cxn>
                  <a:cxn ang="0">
                    <a:pos x="44" y="95"/>
                  </a:cxn>
                  <a:cxn ang="0">
                    <a:pos x="73" y="86"/>
                  </a:cxn>
                  <a:cxn ang="0">
                    <a:pos x="73" y="73"/>
                  </a:cxn>
                  <a:cxn ang="0">
                    <a:pos x="73" y="60"/>
                  </a:cxn>
                  <a:cxn ang="0">
                    <a:pos x="85" y="35"/>
                  </a:cxn>
                  <a:cxn ang="0">
                    <a:pos x="111" y="13"/>
                  </a:cxn>
                  <a:cxn ang="0">
                    <a:pos x="142" y="4"/>
                  </a:cxn>
                  <a:cxn ang="0">
                    <a:pos x="161" y="0"/>
                  </a:cxn>
                  <a:cxn ang="0">
                    <a:pos x="202" y="10"/>
                  </a:cxn>
                  <a:cxn ang="0">
                    <a:pos x="234" y="32"/>
                  </a:cxn>
                  <a:cxn ang="0">
                    <a:pos x="250" y="26"/>
                  </a:cxn>
                  <a:cxn ang="0">
                    <a:pos x="268" y="22"/>
                  </a:cxn>
                  <a:cxn ang="0">
                    <a:pos x="303" y="32"/>
                  </a:cxn>
                  <a:cxn ang="0">
                    <a:pos x="319" y="60"/>
                  </a:cxn>
                  <a:cxn ang="0">
                    <a:pos x="341" y="67"/>
                  </a:cxn>
                  <a:cxn ang="0">
                    <a:pos x="373" y="95"/>
                  </a:cxn>
                  <a:cxn ang="0">
                    <a:pos x="379" y="111"/>
                  </a:cxn>
                  <a:cxn ang="0">
                    <a:pos x="395" y="124"/>
                  </a:cxn>
                  <a:cxn ang="0">
                    <a:pos x="414" y="149"/>
                  </a:cxn>
                  <a:cxn ang="0">
                    <a:pos x="417" y="165"/>
                  </a:cxn>
                  <a:cxn ang="0">
                    <a:pos x="414" y="184"/>
                  </a:cxn>
                  <a:cxn ang="0">
                    <a:pos x="382" y="218"/>
                  </a:cxn>
                  <a:cxn ang="0">
                    <a:pos x="360" y="231"/>
                  </a:cxn>
                  <a:cxn ang="0">
                    <a:pos x="351" y="244"/>
                  </a:cxn>
                  <a:cxn ang="0">
                    <a:pos x="306" y="259"/>
                  </a:cxn>
                  <a:cxn ang="0">
                    <a:pos x="275" y="263"/>
                  </a:cxn>
                  <a:cxn ang="0">
                    <a:pos x="221" y="256"/>
                  </a:cxn>
                  <a:cxn ang="0">
                    <a:pos x="196" y="266"/>
                  </a:cxn>
                  <a:cxn ang="0">
                    <a:pos x="161" y="269"/>
                  </a:cxn>
                  <a:cxn ang="0">
                    <a:pos x="117" y="259"/>
                  </a:cxn>
                  <a:cxn ang="0">
                    <a:pos x="88" y="244"/>
                  </a:cxn>
                  <a:cxn ang="0">
                    <a:pos x="63" y="240"/>
                  </a:cxn>
                  <a:cxn ang="0">
                    <a:pos x="32" y="222"/>
                  </a:cxn>
                  <a:cxn ang="0">
                    <a:pos x="28" y="209"/>
                  </a:cxn>
                  <a:cxn ang="0">
                    <a:pos x="28" y="203"/>
                  </a:cxn>
                  <a:cxn ang="0">
                    <a:pos x="16" y="193"/>
                  </a:cxn>
                  <a:cxn ang="0">
                    <a:pos x="3" y="168"/>
                  </a:cxn>
                  <a:cxn ang="0">
                    <a:pos x="0" y="152"/>
                  </a:cxn>
                </a:cxnLst>
                <a:rect l="0" t="0" r="r" b="b"/>
                <a:pathLst>
                  <a:path w="417" h="269">
                    <a:moveTo>
                      <a:pt x="0" y="152"/>
                    </a:moveTo>
                    <a:lnTo>
                      <a:pt x="0" y="152"/>
                    </a:lnTo>
                    <a:lnTo>
                      <a:pt x="0" y="139"/>
                    </a:lnTo>
                    <a:lnTo>
                      <a:pt x="6" y="130"/>
                    </a:lnTo>
                    <a:lnTo>
                      <a:pt x="13" y="117"/>
                    </a:lnTo>
                    <a:lnTo>
                      <a:pt x="22" y="108"/>
                    </a:lnTo>
                    <a:lnTo>
                      <a:pt x="32" y="101"/>
                    </a:lnTo>
                    <a:lnTo>
                      <a:pt x="44" y="95"/>
                    </a:lnTo>
                    <a:lnTo>
                      <a:pt x="57" y="89"/>
                    </a:lnTo>
                    <a:lnTo>
                      <a:pt x="73" y="86"/>
                    </a:lnTo>
                    <a:lnTo>
                      <a:pt x="73" y="86"/>
                    </a:lnTo>
                    <a:lnTo>
                      <a:pt x="73" y="73"/>
                    </a:lnTo>
                    <a:lnTo>
                      <a:pt x="73" y="73"/>
                    </a:lnTo>
                    <a:lnTo>
                      <a:pt x="73" y="60"/>
                    </a:lnTo>
                    <a:lnTo>
                      <a:pt x="79" y="45"/>
                    </a:lnTo>
                    <a:lnTo>
                      <a:pt x="85" y="35"/>
                    </a:lnTo>
                    <a:lnTo>
                      <a:pt x="98" y="22"/>
                    </a:lnTo>
                    <a:lnTo>
                      <a:pt x="111" y="13"/>
                    </a:lnTo>
                    <a:lnTo>
                      <a:pt x="126" y="7"/>
                    </a:lnTo>
                    <a:lnTo>
                      <a:pt x="142" y="4"/>
                    </a:lnTo>
                    <a:lnTo>
                      <a:pt x="161" y="0"/>
                    </a:lnTo>
                    <a:lnTo>
                      <a:pt x="161" y="0"/>
                    </a:lnTo>
                    <a:lnTo>
                      <a:pt x="183" y="4"/>
                    </a:lnTo>
                    <a:lnTo>
                      <a:pt x="202" y="10"/>
                    </a:lnTo>
                    <a:lnTo>
                      <a:pt x="218" y="19"/>
                    </a:lnTo>
                    <a:lnTo>
                      <a:pt x="234" y="32"/>
                    </a:lnTo>
                    <a:lnTo>
                      <a:pt x="234" y="32"/>
                    </a:lnTo>
                    <a:lnTo>
                      <a:pt x="250" y="26"/>
                    </a:lnTo>
                    <a:lnTo>
                      <a:pt x="268" y="22"/>
                    </a:lnTo>
                    <a:lnTo>
                      <a:pt x="268" y="22"/>
                    </a:lnTo>
                    <a:lnTo>
                      <a:pt x="287" y="26"/>
                    </a:lnTo>
                    <a:lnTo>
                      <a:pt x="303" y="32"/>
                    </a:lnTo>
                    <a:lnTo>
                      <a:pt x="316" y="45"/>
                    </a:lnTo>
                    <a:lnTo>
                      <a:pt x="319" y="60"/>
                    </a:lnTo>
                    <a:lnTo>
                      <a:pt x="319" y="60"/>
                    </a:lnTo>
                    <a:lnTo>
                      <a:pt x="341" y="67"/>
                    </a:lnTo>
                    <a:lnTo>
                      <a:pt x="360" y="79"/>
                    </a:lnTo>
                    <a:lnTo>
                      <a:pt x="373" y="95"/>
                    </a:lnTo>
                    <a:lnTo>
                      <a:pt x="379" y="101"/>
                    </a:lnTo>
                    <a:lnTo>
                      <a:pt x="379" y="111"/>
                    </a:lnTo>
                    <a:lnTo>
                      <a:pt x="379" y="111"/>
                    </a:lnTo>
                    <a:lnTo>
                      <a:pt x="395" y="124"/>
                    </a:lnTo>
                    <a:lnTo>
                      <a:pt x="407" y="136"/>
                    </a:lnTo>
                    <a:lnTo>
                      <a:pt x="414" y="149"/>
                    </a:lnTo>
                    <a:lnTo>
                      <a:pt x="417" y="165"/>
                    </a:lnTo>
                    <a:lnTo>
                      <a:pt x="417" y="165"/>
                    </a:lnTo>
                    <a:lnTo>
                      <a:pt x="417" y="174"/>
                    </a:lnTo>
                    <a:lnTo>
                      <a:pt x="414" y="184"/>
                    </a:lnTo>
                    <a:lnTo>
                      <a:pt x="401" y="203"/>
                    </a:lnTo>
                    <a:lnTo>
                      <a:pt x="382" y="218"/>
                    </a:lnTo>
                    <a:lnTo>
                      <a:pt x="360" y="231"/>
                    </a:lnTo>
                    <a:lnTo>
                      <a:pt x="360" y="231"/>
                    </a:lnTo>
                    <a:lnTo>
                      <a:pt x="357" y="237"/>
                    </a:lnTo>
                    <a:lnTo>
                      <a:pt x="351" y="244"/>
                    </a:lnTo>
                    <a:lnTo>
                      <a:pt x="332" y="253"/>
                    </a:lnTo>
                    <a:lnTo>
                      <a:pt x="306" y="259"/>
                    </a:lnTo>
                    <a:lnTo>
                      <a:pt x="275" y="263"/>
                    </a:lnTo>
                    <a:lnTo>
                      <a:pt x="275" y="263"/>
                    </a:lnTo>
                    <a:lnTo>
                      <a:pt x="246" y="259"/>
                    </a:lnTo>
                    <a:lnTo>
                      <a:pt x="221" y="256"/>
                    </a:lnTo>
                    <a:lnTo>
                      <a:pt x="221" y="256"/>
                    </a:lnTo>
                    <a:lnTo>
                      <a:pt x="196" y="266"/>
                    </a:lnTo>
                    <a:lnTo>
                      <a:pt x="161" y="269"/>
                    </a:lnTo>
                    <a:lnTo>
                      <a:pt x="161" y="269"/>
                    </a:lnTo>
                    <a:lnTo>
                      <a:pt x="139" y="266"/>
                    </a:lnTo>
                    <a:lnTo>
                      <a:pt x="117" y="259"/>
                    </a:lnTo>
                    <a:lnTo>
                      <a:pt x="98" y="253"/>
                    </a:lnTo>
                    <a:lnTo>
                      <a:pt x="88" y="244"/>
                    </a:lnTo>
                    <a:lnTo>
                      <a:pt x="88" y="244"/>
                    </a:lnTo>
                    <a:lnTo>
                      <a:pt x="63" y="240"/>
                    </a:lnTo>
                    <a:lnTo>
                      <a:pt x="44" y="231"/>
                    </a:lnTo>
                    <a:lnTo>
                      <a:pt x="32" y="222"/>
                    </a:lnTo>
                    <a:lnTo>
                      <a:pt x="28" y="215"/>
                    </a:lnTo>
                    <a:lnTo>
                      <a:pt x="28" y="209"/>
                    </a:lnTo>
                    <a:lnTo>
                      <a:pt x="28" y="209"/>
                    </a:lnTo>
                    <a:lnTo>
                      <a:pt x="28" y="203"/>
                    </a:lnTo>
                    <a:lnTo>
                      <a:pt x="28" y="203"/>
                    </a:lnTo>
                    <a:lnTo>
                      <a:pt x="16" y="193"/>
                    </a:lnTo>
                    <a:lnTo>
                      <a:pt x="6" y="180"/>
                    </a:lnTo>
                    <a:lnTo>
                      <a:pt x="3" y="168"/>
                    </a:lnTo>
                    <a:lnTo>
                      <a:pt x="0" y="152"/>
                    </a:lnTo>
                    <a:lnTo>
                      <a:pt x="0" y="152"/>
                    </a:lnTo>
                    <a:close/>
                  </a:path>
                </a:pathLst>
              </a:custGeom>
              <a:solidFill>
                <a:srgbClr val="F5D0D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151" name="Freeform 32"/>
              <p:cNvSpPr>
                <a:spLocks/>
              </p:cNvSpPr>
              <p:nvPr/>
            </p:nvSpPr>
            <p:spPr bwMode="auto">
              <a:xfrm>
                <a:off x="1023937" y="2873375"/>
                <a:ext cx="55563" cy="290513"/>
              </a:xfrm>
              <a:custGeom>
                <a:avLst/>
                <a:gdLst/>
                <a:ahLst/>
                <a:cxnLst>
                  <a:cxn ang="0">
                    <a:pos x="35" y="183"/>
                  </a:cxn>
                  <a:cxn ang="0">
                    <a:pos x="22" y="180"/>
                  </a:cxn>
                  <a:cxn ang="0">
                    <a:pos x="0" y="0"/>
                  </a:cxn>
                  <a:cxn ang="0">
                    <a:pos x="13" y="6"/>
                  </a:cxn>
                  <a:cxn ang="0">
                    <a:pos x="35" y="183"/>
                  </a:cxn>
                </a:cxnLst>
                <a:rect l="0" t="0" r="r" b="b"/>
                <a:pathLst>
                  <a:path w="35" h="183">
                    <a:moveTo>
                      <a:pt x="35" y="183"/>
                    </a:moveTo>
                    <a:lnTo>
                      <a:pt x="22" y="180"/>
                    </a:lnTo>
                    <a:lnTo>
                      <a:pt x="0" y="0"/>
                    </a:lnTo>
                    <a:lnTo>
                      <a:pt x="13" y="6"/>
                    </a:lnTo>
                    <a:lnTo>
                      <a:pt x="35" y="183"/>
                    </a:lnTo>
                    <a:close/>
                  </a:path>
                </a:pathLst>
              </a:custGeom>
              <a:solidFill>
                <a:srgbClr val="32744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152" name="Freeform 33"/>
              <p:cNvSpPr>
                <a:spLocks/>
              </p:cNvSpPr>
              <p:nvPr/>
            </p:nvSpPr>
            <p:spPr bwMode="auto">
              <a:xfrm>
                <a:off x="1128712" y="2908300"/>
                <a:ext cx="50800" cy="260350"/>
              </a:xfrm>
              <a:custGeom>
                <a:avLst/>
                <a:gdLst/>
                <a:ahLst/>
                <a:cxnLst>
                  <a:cxn ang="0">
                    <a:pos x="32" y="164"/>
                  </a:cxn>
                  <a:cxn ang="0">
                    <a:pos x="19" y="161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32" y="164"/>
                  </a:cxn>
                </a:cxnLst>
                <a:rect l="0" t="0" r="r" b="b"/>
                <a:pathLst>
                  <a:path w="32" h="164">
                    <a:moveTo>
                      <a:pt x="32" y="164"/>
                    </a:moveTo>
                    <a:lnTo>
                      <a:pt x="19" y="161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32" y="164"/>
                    </a:lnTo>
                    <a:close/>
                  </a:path>
                </a:pathLst>
              </a:custGeom>
              <a:solidFill>
                <a:srgbClr val="32744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grpSp>
            <p:nvGrpSpPr>
              <p:cNvPr id="1153" name="Group 511"/>
              <p:cNvGrpSpPr/>
              <p:nvPr/>
            </p:nvGrpSpPr>
            <p:grpSpPr>
              <a:xfrm rot="1164058">
                <a:off x="1042894" y="2451580"/>
                <a:ext cx="609601" cy="419106"/>
                <a:chOff x="4032250" y="2557463"/>
                <a:chExt cx="641351" cy="495300"/>
              </a:xfrm>
            </p:grpSpPr>
            <p:sp>
              <p:nvSpPr>
                <p:cNvPr id="1154" name="Freeform 231"/>
                <p:cNvSpPr>
                  <a:spLocks/>
                </p:cNvSpPr>
                <p:nvPr/>
              </p:nvSpPr>
              <p:spPr bwMode="auto">
                <a:xfrm>
                  <a:off x="4108450" y="2768600"/>
                  <a:ext cx="127000" cy="44450"/>
                </a:xfrm>
                <a:custGeom>
                  <a:avLst/>
                  <a:gdLst/>
                  <a:ahLst/>
                  <a:cxnLst>
                    <a:cxn ang="0">
                      <a:pos x="73" y="12"/>
                    </a:cxn>
                    <a:cxn ang="0">
                      <a:pos x="8" y="0"/>
                    </a:cxn>
                    <a:cxn ang="0">
                      <a:pos x="0" y="18"/>
                    </a:cxn>
                    <a:cxn ang="0">
                      <a:pos x="80" y="28"/>
                    </a:cxn>
                    <a:cxn ang="0">
                      <a:pos x="73" y="12"/>
                    </a:cxn>
                    <a:cxn ang="0">
                      <a:pos x="73" y="12"/>
                    </a:cxn>
                  </a:cxnLst>
                  <a:rect l="0" t="0" r="r" b="b"/>
                  <a:pathLst>
                    <a:path w="80" h="28">
                      <a:moveTo>
                        <a:pt x="73" y="12"/>
                      </a:moveTo>
                      <a:lnTo>
                        <a:pt x="8" y="0"/>
                      </a:lnTo>
                      <a:lnTo>
                        <a:pt x="0" y="18"/>
                      </a:lnTo>
                      <a:lnTo>
                        <a:pt x="80" y="28"/>
                      </a:lnTo>
                      <a:lnTo>
                        <a:pt x="73" y="12"/>
                      </a:lnTo>
                      <a:lnTo>
                        <a:pt x="73" y="12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155" name="Freeform 232"/>
                <p:cNvSpPr>
                  <a:spLocks/>
                </p:cNvSpPr>
                <p:nvPr/>
              </p:nvSpPr>
              <p:spPr bwMode="auto">
                <a:xfrm>
                  <a:off x="4310063" y="2557463"/>
                  <a:ext cx="92075" cy="98425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0" y="49"/>
                    </a:cxn>
                    <a:cxn ang="0">
                      <a:pos x="12" y="62"/>
                    </a:cxn>
                    <a:cxn ang="0">
                      <a:pos x="58" y="7"/>
                    </a:cxn>
                    <a:cxn ang="0">
                      <a:pos x="46" y="0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58" h="62">
                      <a:moveTo>
                        <a:pt x="46" y="0"/>
                      </a:moveTo>
                      <a:lnTo>
                        <a:pt x="0" y="49"/>
                      </a:lnTo>
                      <a:lnTo>
                        <a:pt x="12" y="62"/>
                      </a:lnTo>
                      <a:lnTo>
                        <a:pt x="58" y="7"/>
                      </a:lnTo>
                      <a:lnTo>
                        <a:pt x="46" y="0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CC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156" name="Freeform 233"/>
                <p:cNvSpPr>
                  <a:spLocks/>
                </p:cNvSpPr>
                <p:nvPr/>
              </p:nvSpPr>
              <p:spPr bwMode="auto">
                <a:xfrm>
                  <a:off x="4359275" y="2816225"/>
                  <a:ext cx="141288" cy="61913"/>
                </a:xfrm>
                <a:custGeom>
                  <a:avLst/>
                  <a:gdLst/>
                  <a:ahLst/>
                  <a:cxnLst>
                    <a:cxn ang="0">
                      <a:pos x="84" y="16"/>
                    </a:cxn>
                    <a:cxn ang="0">
                      <a:pos x="0" y="0"/>
                    </a:cxn>
                    <a:cxn ang="0">
                      <a:pos x="0" y="30"/>
                    </a:cxn>
                    <a:cxn ang="0">
                      <a:pos x="89" y="39"/>
                    </a:cxn>
                    <a:cxn ang="0">
                      <a:pos x="84" y="16"/>
                    </a:cxn>
                    <a:cxn ang="0">
                      <a:pos x="84" y="16"/>
                    </a:cxn>
                  </a:cxnLst>
                  <a:rect l="0" t="0" r="r" b="b"/>
                  <a:pathLst>
                    <a:path w="89" h="39">
                      <a:moveTo>
                        <a:pt x="84" y="16"/>
                      </a:moveTo>
                      <a:lnTo>
                        <a:pt x="0" y="0"/>
                      </a:lnTo>
                      <a:lnTo>
                        <a:pt x="0" y="30"/>
                      </a:lnTo>
                      <a:lnTo>
                        <a:pt x="89" y="39"/>
                      </a:lnTo>
                      <a:lnTo>
                        <a:pt x="84" y="16"/>
                      </a:lnTo>
                      <a:lnTo>
                        <a:pt x="84" y="16"/>
                      </a:lnTo>
                      <a:close/>
                    </a:path>
                  </a:pathLst>
                </a:custGeom>
                <a:solidFill>
                  <a:srgbClr val="29FFB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157" name="Freeform 234"/>
                <p:cNvSpPr>
                  <a:spLocks/>
                </p:cNvSpPr>
                <p:nvPr/>
              </p:nvSpPr>
              <p:spPr bwMode="auto">
                <a:xfrm>
                  <a:off x="4032250" y="2974975"/>
                  <a:ext cx="125413" cy="77788"/>
                </a:xfrm>
                <a:custGeom>
                  <a:avLst/>
                  <a:gdLst/>
                  <a:ahLst/>
                  <a:cxnLst>
                    <a:cxn ang="0">
                      <a:pos x="79" y="16"/>
                    </a:cxn>
                    <a:cxn ang="0">
                      <a:pos x="18" y="49"/>
                    </a:cxn>
                    <a:cxn ang="0">
                      <a:pos x="0" y="26"/>
                    </a:cxn>
                    <a:cxn ang="0">
                      <a:pos x="68" y="0"/>
                    </a:cxn>
                    <a:cxn ang="0">
                      <a:pos x="79" y="16"/>
                    </a:cxn>
                    <a:cxn ang="0">
                      <a:pos x="79" y="16"/>
                    </a:cxn>
                  </a:cxnLst>
                  <a:rect l="0" t="0" r="r" b="b"/>
                  <a:pathLst>
                    <a:path w="79" h="49">
                      <a:moveTo>
                        <a:pt x="79" y="16"/>
                      </a:moveTo>
                      <a:lnTo>
                        <a:pt x="18" y="49"/>
                      </a:lnTo>
                      <a:lnTo>
                        <a:pt x="0" y="26"/>
                      </a:lnTo>
                      <a:lnTo>
                        <a:pt x="68" y="0"/>
                      </a:lnTo>
                      <a:lnTo>
                        <a:pt x="79" y="16"/>
                      </a:lnTo>
                      <a:lnTo>
                        <a:pt x="79" y="16"/>
                      </a:lnTo>
                      <a:close/>
                    </a:path>
                  </a:pathLst>
                </a:custGeom>
                <a:solidFill>
                  <a:srgbClr val="A6B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158" name="Freeform 235"/>
                <p:cNvSpPr>
                  <a:spLocks/>
                </p:cNvSpPr>
                <p:nvPr/>
              </p:nvSpPr>
              <p:spPr bwMode="auto">
                <a:xfrm>
                  <a:off x="4408488" y="2641600"/>
                  <a:ext cx="127000" cy="95250"/>
                </a:xfrm>
                <a:custGeom>
                  <a:avLst/>
                  <a:gdLst/>
                  <a:ahLst/>
                  <a:cxnLst>
                    <a:cxn ang="0">
                      <a:pos x="80" y="23"/>
                    </a:cxn>
                    <a:cxn ang="0">
                      <a:pos x="12" y="60"/>
                    </a:cxn>
                    <a:cxn ang="0">
                      <a:pos x="0" y="44"/>
                    </a:cxn>
                    <a:cxn ang="0">
                      <a:pos x="71" y="0"/>
                    </a:cxn>
                    <a:cxn ang="0">
                      <a:pos x="80" y="23"/>
                    </a:cxn>
                    <a:cxn ang="0">
                      <a:pos x="80" y="23"/>
                    </a:cxn>
                  </a:cxnLst>
                  <a:rect l="0" t="0" r="r" b="b"/>
                  <a:pathLst>
                    <a:path w="80" h="60">
                      <a:moveTo>
                        <a:pt x="80" y="23"/>
                      </a:moveTo>
                      <a:lnTo>
                        <a:pt x="12" y="60"/>
                      </a:lnTo>
                      <a:lnTo>
                        <a:pt x="0" y="44"/>
                      </a:lnTo>
                      <a:lnTo>
                        <a:pt x="71" y="0"/>
                      </a:lnTo>
                      <a:lnTo>
                        <a:pt x="80" y="23"/>
                      </a:lnTo>
                      <a:lnTo>
                        <a:pt x="80" y="23"/>
                      </a:lnTo>
                      <a:close/>
                    </a:path>
                  </a:pathLst>
                </a:custGeom>
                <a:solidFill>
                  <a:srgbClr val="FF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159" name="Freeform 236"/>
                <p:cNvSpPr>
                  <a:spLocks/>
                </p:cNvSpPr>
                <p:nvPr/>
              </p:nvSpPr>
              <p:spPr bwMode="auto">
                <a:xfrm>
                  <a:off x="4241800" y="2913063"/>
                  <a:ext cx="90488" cy="41275"/>
                </a:xfrm>
                <a:custGeom>
                  <a:avLst/>
                  <a:gdLst/>
                  <a:ahLst/>
                  <a:cxnLst>
                    <a:cxn ang="0">
                      <a:pos x="55" y="26"/>
                    </a:cxn>
                    <a:cxn ang="0">
                      <a:pos x="0" y="17"/>
                    </a:cxn>
                    <a:cxn ang="0">
                      <a:pos x="9" y="0"/>
                    </a:cxn>
                    <a:cxn ang="0">
                      <a:pos x="57" y="1"/>
                    </a:cxn>
                    <a:cxn ang="0">
                      <a:pos x="55" y="26"/>
                    </a:cxn>
                    <a:cxn ang="0">
                      <a:pos x="55" y="26"/>
                    </a:cxn>
                  </a:cxnLst>
                  <a:rect l="0" t="0" r="r" b="b"/>
                  <a:pathLst>
                    <a:path w="57" h="26">
                      <a:moveTo>
                        <a:pt x="55" y="26"/>
                      </a:moveTo>
                      <a:lnTo>
                        <a:pt x="0" y="17"/>
                      </a:lnTo>
                      <a:lnTo>
                        <a:pt x="9" y="0"/>
                      </a:lnTo>
                      <a:lnTo>
                        <a:pt x="57" y="1"/>
                      </a:lnTo>
                      <a:lnTo>
                        <a:pt x="55" y="26"/>
                      </a:lnTo>
                      <a:lnTo>
                        <a:pt x="55" y="26"/>
                      </a:lnTo>
                      <a:close/>
                    </a:path>
                  </a:pathLst>
                </a:custGeom>
                <a:solidFill>
                  <a:srgbClr val="CC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160" name="Freeform 237"/>
                <p:cNvSpPr>
                  <a:spLocks/>
                </p:cNvSpPr>
                <p:nvPr/>
              </p:nvSpPr>
              <p:spPr bwMode="auto">
                <a:xfrm>
                  <a:off x="4038600" y="2641600"/>
                  <a:ext cx="42863" cy="98425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0" y="62"/>
                    </a:cxn>
                    <a:cxn ang="0">
                      <a:pos x="25" y="60"/>
                    </a:cxn>
                    <a:cxn ang="0">
                      <a:pos x="27" y="0"/>
                    </a:cxn>
                    <a:cxn ang="0">
                      <a:pos x="7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27" h="62">
                      <a:moveTo>
                        <a:pt x="7" y="0"/>
                      </a:moveTo>
                      <a:lnTo>
                        <a:pt x="0" y="62"/>
                      </a:lnTo>
                      <a:lnTo>
                        <a:pt x="25" y="60"/>
                      </a:lnTo>
                      <a:lnTo>
                        <a:pt x="27" y="0"/>
                      </a:lnTo>
                      <a:lnTo>
                        <a:pt x="7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F805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161" name="Freeform 238"/>
                <p:cNvSpPr>
                  <a:spLocks/>
                </p:cNvSpPr>
                <p:nvPr/>
              </p:nvSpPr>
              <p:spPr bwMode="auto">
                <a:xfrm>
                  <a:off x="4548188" y="2608263"/>
                  <a:ext cx="125413" cy="160338"/>
                </a:xfrm>
                <a:custGeom>
                  <a:avLst/>
                  <a:gdLst/>
                  <a:ahLst/>
                  <a:cxnLst>
                    <a:cxn ang="0">
                      <a:pos x="79" y="14"/>
                    </a:cxn>
                    <a:cxn ang="0">
                      <a:pos x="13" y="101"/>
                    </a:cxn>
                    <a:cxn ang="0">
                      <a:pos x="0" y="83"/>
                    </a:cxn>
                    <a:cxn ang="0">
                      <a:pos x="59" y="0"/>
                    </a:cxn>
                    <a:cxn ang="0">
                      <a:pos x="79" y="14"/>
                    </a:cxn>
                    <a:cxn ang="0">
                      <a:pos x="79" y="14"/>
                    </a:cxn>
                  </a:cxnLst>
                  <a:rect l="0" t="0" r="r" b="b"/>
                  <a:pathLst>
                    <a:path w="79" h="101">
                      <a:moveTo>
                        <a:pt x="79" y="14"/>
                      </a:moveTo>
                      <a:lnTo>
                        <a:pt x="13" y="101"/>
                      </a:lnTo>
                      <a:lnTo>
                        <a:pt x="0" y="83"/>
                      </a:lnTo>
                      <a:lnTo>
                        <a:pt x="59" y="0"/>
                      </a:lnTo>
                      <a:lnTo>
                        <a:pt x="79" y="14"/>
                      </a:lnTo>
                      <a:lnTo>
                        <a:pt x="79" y="14"/>
                      </a:lnTo>
                      <a:close/>
                    </a:path>
                  </a:pathLst>
                </a:custGeom>
                <a:solidFill>
                  <a:srgbClr val="A18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162" name="Freeform 239"/>
                <p:cNvSpPr>
                  <a:spLocks/>
                </p:cNvSpPr>
                <p:nvPr/>
              </p:nvSpPr>
              <p:spPr bwMode="auto">
                <a:xfrm>
                  <a:off x="4049713" y="2841625"/>
                  <a:ext cx="119063" cy="73025"/>
                </a:xfrm>
                <a:custGeom>
                  <a:avLst/>
                  <a:gdLst/>
                  <a:ahLst/>
                  <a:cxnLst>
                    <a:cxn ang="0">
                      <a:pos x="66" y="0"/>
                    </a:cxn>
                    <a:cxn ang="0">
                      <a:pos x="0" y="37"/>
                    </a:cxn>
                    <a:cxn ang="0">
                      <a:pos x="7" y="46"/>
                    </a:cxn>
                    <a:cxn ang="0">
                      <a:pos x="75" y="23"/>
                    </a:cxn>
                    <a:cxn ang="0">
                      <a:pos x="66" y="0"/>
                    </a:cxn>
                    <a:cxn ang="0">
                      <a:pos x="66" y="0"/>
                    </a:cxn>
                  </a:cxnLst>
                  <a:rect l="0" t="0" r="r" b="b"/>
                  <a:pathLst>
                    <a:path w="75" h="46">
                      <a:moveTo>
                        <a:pt x="66" y="0"/>
                      </a:moveTo>
                      <a:lnTo>
                        <a:pt x="0" y="37"/>
                      </a:lnTo>
                      <a:lnTo>
                        <a:pt x="7" y="46"/>
                      </a:lnTo>
                      <a:lnTo>
                        <a:pt x="75" y="23"/>
                      </a:lnTo>
                      <a:lnTo>
                        <a:pt x="66" y="0"/>
                      </a:lnTo>
                      <a:lnTo>
                        <a:pt x="66" y="0"/>
                      </a:lnTo>
                      <a:close/>
                    </a:path>
                  </a:pathLst>
                </a:custGeom>
                <a:solidFill>
                  <a:srgbClr val="C275C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163" name="Freeform 240"/>
                <p:cNvSpPr>
                  <a:spLocks/>
                </p:cNvSpPr>
                <p:nvPr/>
              </p:nvSpPr>
              <p:spPr bwMode="auto">
                <a:xfrm>
                  <a:off x="4187825" y="2689225"/>
                  <a:ext cx="152400" cy="53975"/>
                </a:xfrm>
                <a:custGeom>
                  <a:avLst/>
                  <a:gdLst/>
                  <a:ahLst/>
                  <a:cxnLst>
                    <a:cxn ang="0">
                      <a:pos x="89" y="0"/>
                    </a:cxn>
                    <a:cxn ang="0">
                      <a:pos x="0" y="9"/>
                    </a:cxn>
                    <a:cxn ang="0">
                      <a:pos x="16" y="32"/>
                    </a:cxn>
                    <a:cxn ang="0">
                      <a:pos x="96" y="34"/>
                    </a:cxn>
                    <a:cxn ang="0">
                      <a:pos x="89" y="0"/>
                    </a:cxn>
                    <a:cxn ang="0">
                      <a:pos x="89" y="0"/>
                    </a:cxn>
                  </a:cxnLst>
                  <a:rect l="0" t="0" r="r" b="b"/>
                  <a:pathLst>
                    <a:path w="96" h="34">
                      <a:moveTo>
                        <a:pt x="89" y="0"/>
                      </a:moveTo>
                      <a:lnTo>
                        <a:pt x="0" y="9"/>
                      </a:lnTo>
                      <a:lnTo>
                        <a:pt x="16" y="32"/>
                      </a:lnTo>
                      <a:lnTo>
                        <a:pt x="96" y="34"/>
                      </a:lnTo>
                      <a:lnTo>
                        <a:pt x="89" y="0"/>
                      </a:lnTo>
                      <a:lnTo>
                        <a:pt x="89" y="0"/>
                      </a:lnTo>
                      <a:close/>
                    </a:path>
                  </a:pathLst>
                </a:custGeom>
                <a:solidFill>
                  <a:srgbClr val="8299E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</p:grpSp>
        </p:grpSp>
        <p:grpSp>
          <p:nvGrpSpPr>
            <p:cNvPr id="921" name="Group 755"/>
            <p:cNvGrpSpPr/>
            <p:nvPr/>
          </p:nvGrpSpPr>
          <p:grpSpPr>
            <a:xfrm rot="20885652">
              <a:off x="8496301" y="62274"/>
              <a:ext cx="609599" cy="685801"/>
              <a:chOff x="5105400" y="3886200"/>
              <a:chExt cx="1128713" cy="1117600"/>
            </a:xfrm>
          </p:grpSpPr>
          <p:sp>
            <p:nvSpPr>
              <p:cNvPr id="1132" name="Freeform 37"/>
              <p:cNvSpPr>
                <a:spLocks/>
              </p:cNvSpPr>
              <p:nvPr/>
            </p:nvSpPr>
            <p:spPr bwMode="auto">
              <a:xfrm>
                <a:off x="5235575" y="4416425"/>
                <a:ext cx="812800" cy="587375"/>
              </a:xfrm>
              <a:custGeom>
                <a:avLst/>
                <a:gdLst/>
                <a:ahLst/>
                <a:cxnLst>
                  <a:cxn ang="0">
                    <a:pos x="57" y="332"/>
                  </a:cxn>
                  <a:cxn ang="0">
                    <a:pos x="57" y="332"/>
                  </a:cxn>
                  <a:cxn ang="0">
                    <a:pos x="73" y="339"/>
                  </a:cxn>
                  <a:cxn ang="0">
                    <a:pos x="111" y="351"/>
                  </a:cxn>
                  <a:cxn ang="0">
                    <a:pos x="143" y="357"/>
                  </a:cxn>
                  <a:cxn ang="0">
                    <a:pos x="177" y="364"/>
                  </a:cxn>
                  <a:cxn ang="0">
                    <a:pos x="215" y="367"/>
                  </a:cxn>
                  <a:cxn ang="0">
                    <a:pos x="263" y="370"/>
                  </a:cxn>
                  <a:cxn ang="0">
                    <a:pos x="263" y="370"/>
                  </a:cxn>
                  <a:cxn ang="0">
                    <a:pos x="307" y="367"/>
                  </a:cxn>
                  <a:cxn ang="0">
                    <a:pos x="345" y="364"/>
                  </a:cxn>
                  <a:cxn ang="0">
                    <a:pos x="380" y="357"/>
                  </a:cxn>
                  <a:cxn ang="0">
                    <a:pos x="408" y="348"/>
                  </a:cxn>
                  <a:cxn ang="0">
                    <a:pos x="446" y="335"/>
                  </a:cxn>
                  <a:cxn ang="0">
                    <a:pos x="459" y="329"/>
                  </a:cxn>
                  <a:cxn ang="0">
                    <a:pos x="512" y="0"/>
                  </a:cxn>
                  <a:cxn ang="0">
                    <a:pos x="0" y="0"/>
                  </a:cxn>
                  <a:cxn ang="0">
                    <a:pos x="57" y="332"/>
                  </a:cxn>
                </a:cxnLst>
                <a:rect l="0" t="0" r="r" b="b"/>
                <a:pathLst>
                  <a:path w="512" h="370">
                    <a:moveTo>
                      <a:pt x="57" y="332"/>
                    </a:moveTo>
                    <a:lnTo>
                      <a:pt x="57" y="332"/>
                    </a:lnTo>
                    <a:lnTo>
                      <a:pt x="73" y="339"/>
                    </a:lnTo>
                    <a:lnTo>
                      <a:pt x="111" y="351"/>
                    </a:lnTo>
                    <a:lnTo>
                      <a:pt x="143" y="357"/>
                    </a:lnTo>
                    <a:lnTo>
                      <a:pt x="177" y="364"/>
                    </a:lnTo>
                    <a:lnTo>
                      <a:pt x="215" y="367"/>
                    </a:lnTo>
                    <a:lnTo>
                      <a:pt x="263" y="370"/>
                    </a:lnTo>
                    <a:lnTo>
                      <a:pt x="263" y="370"/>
                    </a:lnTo>
                    <a:lnTo>
                      <a:pt x="307" y="367"/>
                    </a:lnTo>
                    <a:lnTo>
                      <a:pt x="345" y="364"/>
                    </a:lnTo>
                    <a:lnTo>
                      <a:pt x="380" y="357"/>
                    </a:lnTo>
                    <a:lnTo>
                      <a:pt x="408" y="348"/>
                    </a:lnTo>
                    <a:lnTo>
                      <a:pt x="446" y="335"/>
                    </a:lnTo>
                    <a:lnTo>
                      <a:pt x="459" y="329"/>
                    </a:lnTo>
                    <a:lnTo>
                      <a:pt x="512" y="0"/>
                    </a:lnTo>
                    <a:lnTo>
                      <a:pt x="0" y="0"/>
                    </a:lnTo>
                    <a:lnTo>
                      <a:pt x="57" y="332"/>
                    </a:lnTo>
                    <a:close/>
                  </a:path>
                </a:pathLst>
              </a:custGeom>
              <a:solidFill>
                <a:srgbClr val="933E6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133" name="Freeform 38"/>
              <p:cNvSpPr>
                <a:spLocks/>
              </p:cNvSpPr>
              <p:nvPr/>
            </p:nvSpPr>
            <p:spPr bwMode="auto">
              <a:xfrm>
                <a:off x="5105400" y="3886200"/>
                <a:ext cx="1128713" cy="715963"/>
              </a:xfrm>
              <a:custGeom>
                <a:avLst/>
                <a:gdLst/>
                <a:ahLst/>
                <a:cxnLst>
                  <a:cxn ang="0">
                    <a:pos x="0" y="255"/>
                  </a:cxn>
                  <a:cxn ang="0">
                    <a:pos x="10" y="218"/>
                  </a:cxn>
                  <a:cxn ang="0">
                    <a:pos x="38" y="183"/>
                  </a:cxn>
                  <a:cxn ang="0">
                    <a:pos x="76" y="157"/>
                  </a:cxn>
                  <a:cxn ang="0">
                    <a:pos x="127" y="142"/>
                  </a:cxn>
                  <a:cxn ang="0">
                    <a:pos x="124" y="123"/>
                  </a:cxn>
                  <a:cxn ang="0">
                    <a:pos x="127" y="97"/>
                  </a:cxn>
                  <a:cxn ang="0">
                    <a:pos x="149" y="53"/>
                  </a:cxn>
                  <a:cxn ang="0">
                    <a:pos x="190" y="22"/>
                  </a:cxn>
                  <a:cxn ang="0">
                    <a:pos x="244" y="3"/>
                  </a:cxn>
                  <a:cxn ang="0">
                    <a:pos x="275" y="0"/>
                  </a:cxn>
                  <a:cxn ang="0">
                    <a:pos x="313" y="3"/>
                  </a:cxn>
                  <a:cxn ang="0">
                    <a:pos x="373" y="31"/>
                  </a:cxn>
                  <a:cxn ang="0">
                    <a:pos x="398" y="53"/>
                  </a:cxn>
                  <a:cxn ang="0">
                    <a:pos x="424" y="41"/>
                  </a:cxn>
                  <a:cxn ang="0">
                    <a:pos x="458" y="34"/>
                  </a:cxn>
                  <a:cxn ang="0">
                    <a:pos x="474" y="37"/>
                  </a:cxn>
                  <a:cxn ang="0">
                    <a:pos x="506" y="47"/>
                  </a:cxn>
                  <a:cxn ang="0">
                    <a:pos x="528" y="63"/>
                  </a:cxn>
                  <a:cxn ang="0">
                    <a:pos x="544" y="85"/>
                  </a:cxn>
                  <a:cxn ang="0">
                    <a:pos x="544" y="97"/>
                  </a:cxn>
                  <a:cxn ang="0">
                    <a:pos x="585" y="110"/>
                  </a:cxn>
                  <a:cxn ang="0">
                    <a:pos x="616" y="132"/>
                  </a:cxn>
                  <a:cxn ang="0">
                    <a:pos x="638" y="157"/>
                  </a:cxn>
                  <a:cxn ang="0">
                    <a:pos x="648" y="186"/>
                  </a:cxn>
                  <a:cxn ang="0">
                    <a:pos x="673" y="205"/>
                  </a:cxn>
                  <a:cxn ang="0">
                    <a:pos x="702" y="240"/>
                  </a:cxn>
                  <a:cxn ang="0">
                    <a:pos x="711" y="265"/>
                  </a:cxn>
                  <a:cxn ang="0">
                    <a:pos x="711" y="278"/>
                  </a:cxn>
                  <a:cxn ang="0">
                    <a:pos x="705" y="309"/>
                  </a:cxn>
                  <a:cxn ang="0">
                    <a:pos x="683" y="341"/>
                  </a:cxn>
                  <a:cxn ang="0">
                    <a:pos x="654" y="366"/>
                  </a:cxn>
                  <a:cxn ang="0">
                    <a:pos x="610" y="388"/>
                  </a:cxn>
                  <a:cxn ang="0">
                    <a:pos x="607" y="401"/>
                  </a:cxn>
                  <a:cxn ang="0">
                    <a:pos x="585" y="420"/>
                  </a:cxn>
                  <a:cxn ang="0">
                    <a:pos x="547" y="432"/>
                  </a:cxn>
                  <a:cxn ang="0">
                    <a:pos x="496" y="442"/>
                  </a:cxn>
                  <a:cxn ang="0">
                    <a:pos x="468" y="442"/>
                  </a:cxn>
                  <a:cxn ang="0">
                    <a:pos x="379" y="429"/>
                  </a:cxn>
                  <a:cxn ang="0">
                    <a:pos x="357" y="439"/>
                  </a:cxn>
                  <a:cxn ang="0">
                    <a:pos x="307" y="448"/>
                  </a:cxn>
                  <a:cxn ang="0">
                    <a:pos x="278" y="451"/>
                  </a:cxn>
                  <a:cxn ang="0">
                    <a:pos x="199" y="439"/>
                  </a:cxn>
                  <a:cxn ang="0">
                    <a:pos x="161" y="420"/>
                  </a:cxn>
                  <a:cxn ang="0">
                    <a:pos x="152" y="410"/>
                  </a:cxn>
                  <a:cxn ang="0">
                    <a:pos x="92" y="398"/>
                  </a:cxn>
                  <a:cxn ang="0">
                    <a:pos x="67" y="382"/>
                  </a:cxn>
                  <a:cxn ang="0">
                    <a:pos x="51" y="363"/>
                  </a:cxn>
                  <a:cxn ang="0">
                    <a:pos x="48" y="353"/>
                  </a:cxn>
                  <a:cxn ang="0">
                    <a:pos x="51" y="341"/>
                  </a:cxn>
                  <a:cxn ang="0">
                    <a:pos x="16" y="303"/>
                  </a:cxn>
                  <a:cxn ang="0">
                    <a:pos x="0" y="255"/>
                  </a:cxn>
                </a:cxnLst>
                <a:rect l="0" t="0" r="r" b="b"/>
                <a:pathLst>
                  <a:path w="711" h="451">
                    <a:moveTo>
                      <a:pt x="0" y="255"/>
                    </a:moveTo>
                    <a:lnTo>
                      <a:pt x="0" y="255"/>
                    </a:lnTo>
                    <a:lnTo>
                      <a:pt x="3" y="236"/>
                    </a:lnTo>
                    <a:lnTo>
                      <a:pt x="10" y="218"/>
                    </a:lnTo>
                    <a:lnTo>
                      <a:pt x="22" y="199"/>
                    </a:lnTo>
                    <a:lnTo>
                      <a:pt x="38" y="183"/>
                    </a:lnTo>
                    <a:lnTo>
                      <a:pt x="54" y="167"/>
                    </a:lnTo>
                    <a:lnTo>
                      <a:pt x="76" y="157"/>
                    </a:lnTo>
                    <a:lnTo>
                      <a:pt x="101" y="148"/>
                    </a:lnTo>
                    <a:lnTo>
                      <a:pt x="127" y="142"/>
                    </a:lnTo>
                    <a:lnTo>
                      <a:pt x="127" y="142"/>
                    </a:lnTo>
                    <a:lnTo>
                      <a:pt x="124" y="123"/>
                    </a:lnTo>
                    <a:lnTo>
                      <a:pt x="124" y="123"/>
                    </a:lnTo>
                    <a:lnTo>
                      <a:pt x="127" y="97"/>
                    </a:lnTo>
                    <a:lnTo>
                      <a:pt x="136" y="75"/>
                    </a:lnTo>
                    <a:lnTo>
                      <a:pt x="149" y="53"/>
                    </a:lnTo>
                    <a:lnTo>
                      <a:pt x="168" y="34"/>
                    </a:lnTo>
                    <a:lnTo>
                      <a:pt x="190" y="22"/>
                    </a:lnTo>
                    <a:lnTo>
                      <a:pt x="215" y="9"/>
                    </a:lnTo>
                    <a:lnTo>
                      <a:pt x="244" y="3"/>
                    </a:lnTo>
                    <a:lnTo>
                      <a:pt x="275" y="0"/>
                    </a:lnTo>
                    <a:lnTo>
                      <a:pt x="275" y="0"/>
                    </a:lnTo>
                    <a:lnTo>
                      <a:pt x="294" y="0"/>
                    </a:lnTo>
                    <a:lnTo>
                      <a:pt x="313" y="3"/>
                    </a:lnTo>
                    <a:lnTo>
                      <a:pt x="345" y="15"/>
                    </a:lnTo>
                    <a:lnTo>
                      <a:pt x="373" y="31"/>
                    </a:lnTo>
                    <a:lnTo>
                      <a:pt x="398" y="53"/>
                    </a:lnTo>
                    <a:lnTo>
                      <a:pt x="398" y="53"/>
                    </a:lnTo>
                    <a:lnTo>
                      <a:pt x="411" y="44"/>
                    </a:lnTo>
                    <a:lnTo>
                      <a:pt x="424" y="41"/>
                    </a:lnTo>
                    <a:lnTo>
                      <a:pt x="439" y="37"/>
                    </a:lnTo>
                    <a:lnTo>
                      <a:pt x="458" y="34"/>
                    </a:lnTo>
                    <a:lnTo>
                      <a:pt x="458" y="34"/>
                    </a:lnTo>
                    <a:lnTo>
                      <a:pt x="474" y="37"/>
                    </a:lnTo>
                    <a:lnTo>
                      <a:pt x="490" y="41"/>
                    </a:lnTo>
                    <a:lnTo>
                      <a:pt x="506" y="47"/>
                    </a:lnTo>
                    <a:lnTo>
                      <a:pt x="518" y="53"/>
                    </a:lnTo>
                    <a:lnTo>
                      <a:pt x="528" y="63"/>
                    </a:lnTo>
                    <a:lnTo>
                      <a:pt x="537" y="72"/>
                    </a:lnTo>
                    <a:lnTo>
                      <a:pt x="544" y="85"/>
                    </a:lnTo>
                    <a:lnTo>
                      <a:pt x="544" y="97"/>
                    </a:lnTo>
                    <a:lnTo>
                      <a:pt x="544" y="97"/>
                    </a:lnTo>
                    <a:lnTo>
                      <a:pt x="566" y="104"/>
                    </a:lnTo>
                    <a:lnTo>
                      <a:pt x="585" y="110"/>
                    </a:lnTo>
                    <a:lnTo>
                      <a:pt x="601" y="120"/>
                    </a:lnTo>
                    <a:lnTo>
                      <a:pt x="616" y="132"/>
                    </a:lnTo>
                    <a:lnTo>
                      <a:pt x="629" y="142"/>
                    </a:lnTo>
                    <a:lnTo>
                      <a:pt x="638" y="157"/>
                    </a:lnTo>
                    <a:lnTo>
                      <a:pt x="645" y="170"/>
                    </a:lnTo>
                    <a:lnTo>
                      <a:pt x="648" y="186"/>
                    </a:lnTo>
                    <a:lnTo>
                      <a:pt x="648" y="186"/>
                    </a:lnTo>
                    <a:lnTo>
                      <a:pt x="673" y="205"/>
                    </a:lnTo>
                    <a:lnTo>
                      <a:pt x="695" y="227"/>
                    </a:lnTo>
                    <a:lnTo>
                      <a:pt x="702" y="240"/>
                    </a:lnTo>
                    <a:lnTo>
                      <a:pt x="708" y="252"/>
                    </a:lnTo>
                    <a:lnTo>
                      <a:pt x="711" y="265"/>
                    </a:lnTo>
                    <a:lnTo>
                      <a:pt x="711" y="278"/>
                    </a:lnTo>
                    <a:lnTo>
                      <a:pt x="711" y="278"/>
                    </a:lnTo>
                    <a:lnTo>
                      <a:pt x="708" y="293"/>
                    </a:lnTo>
                    <a:lnTo>
                      <a:pt x="705" y="309"/>
                    </a:lnTo>
                    <a:lnTo>
                      <a:pt x="695" y="325"/>
                    </a:lnTo>
                    <a:lnTo>
                      <a:pt x="683" y="341"/>
                    </a:lnTo>
                    <a:lnTo>
                      <a:pt x="670" y="353"/>
                    </a:lnTo>
                    <a:lnTo>
                      <a:pt x="654" y="366"/>
                    </a:lnTo>
                    <a:lnTo>
                      <a:pt x="632" y="379"/>
                    </a:lnTo>
                    <a:lnTo>
                      <a:pt x="610" y="388"/>
                    </a:lnTo>
                    <a:lnTo>
                      <a:pt x="610" y="388"/>
                    </a:lnTo>
                    <a:lnTo>
                      <a:pt x="607" y="401"/>
                    </a:lnTo>
                    <a:lnTo>
                      <a:pt x="597" y="410"/>
                    </a:lnTo>
                    <a:lnTo>
                      <a:pt x="585" y="420"/>
                    </a:lnTo>
                    <a:lnTo>
                      <a:pt x="566" y="426"/>
                    </a:lnTo>
                    <a:lnTo>
                      <a:pt x="547" y="432"/>
                    </a:lnTo>
                    <a:lnTo>
                      <a:pt x="522" y="439"/>
                    </a:lnTo>
                    <a:lnTo>
                      <a:pt x="496" y="442"/>
                    </a:lnTo>
                    <a:lnTo>
                      <a:pt x="468" y="442"/>
                    </a:lnTo>
                    <a:lnTo>
                      <a:pt x="468" y="442"/>
                    </a:lnTo>
                    <a:lnTo>
                      <a:pt x="420" y="439"/>
                    </a:lnTo>
                    <a:lnTo>
                      <a:pt x="379" y="429"/>
                    </a:lnTo>
                    <a:lnTo>
                      <a:pt x="379" y="429"/>
                    </a:lnTo>
                    <a:lnTo>
                      <a:pt x="357" y="439"/>
                    </a:lnTo>
                    <a:lnTo>
                      <a:pt x="335" y="445"/>
                    </a:lnTo>
                    <a:lnTo>
                      <a:pt x="307" y="448"/>
                    </a:lnTo>
                    <a:lnTo>
                      <a:pt x="278" y="451"/>
                    </a:lnTo>
                    <a:lnTo>
                      <a:pt x="278" y="451"/>
                    </a:lnTo>
                    <a:lnTo>
                      <a:pt x="237" y="448"/>
                    </a:lnTo>
                    <a:lnTo>
                      <a:pt x="199" y="439"/>
                    </a:lnTo>
                    <a:lnTo>
                      <a:pt x="171" y="426"/>
                    </a:lnTo>
                    <a:lnTo>
                      <a:pt x="161" y="420"/>
                    </a:lnTo>
                    <a:lnTo>
                      <a:pt x="152" y="410"/>
                    </a:lnTo>
                    <a:lnTo>
                      <a:pt x="152" y="410"/>
                    </a:lnTo>
                    <a:lnTo>
                      <a:pt x="111" y="404"/>
                    </a:lnTo>
                    <a:lnTo>
                      <a:pt x="92" y="398"/>
                    </a:lnTo>
                    <a:lnTo>
                      <a:pt x="79" y="391"/>
                    </a:lnTo>
                    <a:lnTo>
                      <a:pt x="67" y="382"/>
                    </a:lnTo>
                    <a:lnTo>
                      <a:pt x="57" y="372"/>
                    </a:lnTo>
                    <a:lnTo>
                      <a:pt x="51" y="363"/>
                    </a:lnTo>
                    <a:lnTo>
                      <a:pt x="48" y="353"/>
                    </a:lnTo>
                    <a:lnTo>
                      <a:pt x="48" y="353"/>
                    </a:lnTo>
                    <a:lnTo>
                      <a:pt x="51" y="341"/>
                    </a:lnTo>
                    <a:lnTo>
                      <a:pt x="51" y="341"/>
                    </a:lnTo>
                    <a:lnTo>
                      <a:pt x="32" y="325"/>
                    </a:lnTo>
                    <a:lnTo>
                      <a:pt x="16" y="303"/>
                    </a:lnTo>
                    <a:lnTo>
                      <a:pt x="7" y="281"/>
                    </a:lnTo>
                    <a:lnTo>
                      <a:pt x="0" y="255"/>
                    </a:lnTo>
                    <a:lnTo>
                      <a:pt x="0" y="255"/>
                    </a:lnTo>
                    <a:close/>
                  </a:path>
                </a:pathLst>
              </a:custGeom>
              <a:solidFill>
                <a:srgbClr val="FFC20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134" name="Freeform 39"/>
              <p:cNvSpPr>
                <a:spLocks/>
              </p:cNvSpPr>
              <p:nvPr/>
            </p:nvSpPr>
            <p:spPr bwMode="auto">
              <a:xfrm>
                <a:off x="5330825" y="4021137"/>
                <a:ext cx="793750" cy="501650"/>
              </a:xfrm>
              <a:custGeom>
                <a:avLst/>
                <a:gdLst/>
                <a:ahLst/>
                <a:cxnLst>
                  <a:cxn ang="0">
                    <a:pos x="0" y="180"/>
                  </a:cxn>
                  <a:cxn ang="0">
                    <a:pos x="7" y="151"/>
                  </a:cxn>
                  <a:cxn ang="0">
                    <a:pos x="26" y="126"/>
                  </a:cxn>
                  <a:cxn ang="0">
                    <a:pos x="51" y="110"/>
                  </a:cxn>
                  <a:cxn ang="0">
                    <a:pos x="86" y="101"/>
                  </a:cxn>
                  <a:cxn ang="0">
                    <a:pos x="86" y="85"/>
                  </a:cxn>
                  <a:cxn ang="0">
                    <a:pos x="89" y="69"/>
                  </a:cxn>
                  <a:cxn ang="0">
                    <a:pos x="105" y="38"/>
                  </a:cxn>
                  <a:cxn ang="0">
                    <a:pos x="133" y="16"/>
                  </a:cxn>
                  <a:cxn ang="0">
                    <a:pos x="171" y="0"/>
                  </a:cxn>
                  <a:cxn ang="0">
                    <a:pos x="190" y="0"/>
                  </a:cxn>
                  <a:cxn ang="0">
                    <a:pos x="241" y="9"/>
                  </a:cxn>
                  <a:cxn ang="0">
                    <a:pos x="278" y="38"/>
                  </a:cxn>
                  <a:cxn ang="0">
                    <a:pos x="297" y="28"/>
                  </a:cxn>
                  <a:cxn ang="0">
                    <a:pos x="320" y="25"/>
                  </a:cxn>
                  <a:cxn ang="0">
                    <a:pos x="364" y="38"/>
                  </a:cxn>
                  <a:cxn ang="0">
                    <a:pos x="380" y="60"/>
                  </a:cxn>
                  <a:cxn ang="0">
                    <a:pos x="383" y="69"/>
                  </a:cxn>
                  <a:cxn ang="0">
                    <a:pos x="430" y="91"/>
                  </a:cxn>
                  <a:cxn ang="0">
                    <a:pos x="446" y="110"/>
                  </a:cxn>
                  <a:cxn ang="0">
                    <a:pos x="455" y="129"/>
                  </a:cxn>
                  <a:cxn ang="0">
                    <a:pos x="471" y="145"/>
                  </a:cxn>
                  <a:cxn ang="0">
                    <a:pos x="496" y="177"/>
                  </a:cxn>
                  <a:cxn ang="0">
                    <a:pos x="500" y="196"/>
                  </a:cxn>
                  <a:cxn ang="0">
                    <a:pos x="493" y="218"/>
                  </a:cxn>
                  <a:cxn ang="0">
                    <a:pos x="481" y="237"/>
                  </a:cxn>
                  <a:cxn ang="0">
                    <a:pos x="427" y="272"/>
                  </a:cxn>
                  <a:cxn ang="0">
                    <a:pos x="427" y="281"/>
                  </a:cxn>
                  <a:cxn ang="0">
                    <a:pos x="411" y="294"/>
                  </a:cxn>
                  <a:cxn ang="0">
                    <a:pos x="367" y="306"/>
                  </a:cxn>
                  <a:cxn ang="0">
                    <a:pos x="326" y="309"/>
                  </a:cxn>
                  <a:cxn ang="0">
                    <a:pos x="266" y="303"/>
                  </a:cxn>
                  <a:cxn ang="0">
                    <a:pos x="250" y="309"/>
                  </a:cxn>
                  <a:cxn ang="0">
                    <a:pos x="215" y="316"/>
                  </a:cxn>
                  <a:cxn ang="0">
                    <a:pos x="193" y="316"/>
                  </a:cxn>
                  <a:cxn ang="0">
                    <a:pos x="139" y="309"/>
                  </a:cxn>
                  <a:cxn ang="0">
                    <a:pos x="105" y="287"/>
                  </a:cxn>
                  <a:cxn ang="0">
                    <a:pos x="76" y="284"/>
                  </a:cxn>
                  <a:cxn ang="0">
                    <a:pos x="38" y="262"/>
                  </a:cxn>
                  <a:cxn ang="0">
                    <a:pos x="32" y="246"/>
                  </a:cxn>
                  <a:cxn ang="0">
                    <a:pos x="35" y="240"/>
                  </a:cxn>
                  <a:cxn ang="0">
                    <a:pos x="19" y="227"/>
                  </a:cxn>
                  <a:cxn ang="0">
                    <a:pos x="4" y="196"/>
                  </a:cxn>
                  <a:cxn ang="0">
                    <a:pos x="0" y="180"/>
                  </a:cxn>
                </a:cxnLst>
                <a:rect l="0" t="0" r="r" b="b"/>
                <a:pathLst>
                  <a:path w="500" h="316">
                    <a:moveTo>
                      <a:pt x="0" y="180"/>
                    </a:moveTo>
                    <a:lnTo>
                      <a:pt x="0" y="180"/>
                    </a:lnTo>
                    <a:lnTo>
                      <a:pt x="0" y="164"/>
                    </a:lnTo>
                    <a:lnTo>
                      <a:pt x="7" y="151"/>
                    </a:lnTo>
                    <a:lnTo>
                      <a:pt x="13" y="139"/>
                    </a:lnTo>
                    <a:lnTo>
                      <a:pt x="26" y="126"/>
                    </a:lnTo>
                    <a:lnTo>
                      <a:pt x="38" y="117"/>
                    </a:lnTo>
                    <a:lnTo>
                      <a:pt x="51" y="110"/>
                    </a:lnTo>
                    <a:lnTo>
                      <a:pt x="70" y="104"/>
                    </a:lnTo>
                    <a:lnTo>
                      <a:pt x="86" y="101"/>
                    </a:lnTo>
                    <a:lnTo>
                      <a:pt x="86" y="101"/>
                    </a:lnTo>
                    <a:lnTo>
                      <a:pt x="86" y="85"/>
                    </a:lnTo>
                    <a:lnTo>
                      <a:pt x="86" y="85"/>
                    </a:lnTo>
                    <a:lnTo>
                      <a:pt x="89" y="69"/>
                    </a:lnTo>
                    <a:lnTo>
                      <a:pt x="95" y="54"/>
                    </a:lnTo>
                    <a:lnTo>
                      <a:pt x="105" y="38"/>
                    </a:lnTo>
                    <a:lnTo>
                      <a:pt x="117" y="25"/>
                    </a:lnTo>
                    <a:lnTo>
                      <a:pt x="133" y="16"/>
                    </a:lnTo>
                    <a:lnTo>
                      <a:pt x="149" y="6"/>
                    </a:lnTo>
                    <a:lnTo>
                      <a:pt x="171" y="0"/>
                    </a:lnTo>
                    <a:lnTo>
                      <a:pt x="190" y="0"/>
                    </a:lnTo>
                    <a:lnTo>
                      <a:pt x="190" y="0"/>
                    </a:lnTo>
                    <a:lnTo>
                      <a:pt x="218" y="3"/>
                    </a:lnTo>
                    <a:lnTo>
                      <a:pt x="241" y="9"/>
                    </a:lnTo>
                    <a:lnTo>
                      <a:pt x="263" y="22"/>
                    </a:lnTo>
                    <a:lnTo>
                      <a:pt x="278" y="38"/>
                    </a:lnTo>
                    <a:lnTo>
                      <a:pt x="278" y="38"/>
                    </a:lnTo>
                    <a:lnTo>
                      <a:pt x="297" y="28"/>
                    </a:lnTo>
                    <a:lnTo>
                      <a:pt x="320" y="25"/>
                    </a:lnTo>
                    <a:lnTo>
                      <a:pt x="320" y="25"/>
                    </a:lnTo>
                    <a:lnTo>
                      <a:pt x="345" y="28"/>
                    </a:lnTo>
                    <a:lnTo>
                      <a:pt x="364" y="38"/>
                    </a:lnTo>
                    <a:lnTo>
                      <a:pt x="376" y="50"/>
                    </a:lnTo>
                    <a:lnTo>
                      <a:pt x="380" y="60"/>
                    </a:lnTo>
                    <a:lnTo>
                      <a:pt x="383" y="69"/>
                    </a:lnTo>
                    <a:lnTo>
                      <a:pt x="383" y="69"/>
                    </a:lnTo>
                    <a:lnTo>
                      <a:pt x="408" y="79"/>
                    </a:lnTo>
                    <a:lnTo>
                      <a:pt x="430" y="91"/>
                    </a:lnTo>
                    <a:lnTo>
                      <a:pt x="440" y="101"/>
                    </a:lnTo>
                    <a:lnTo>
                      <a:pt x="446" y="110"/>
                    </a:lnTo>
                    <a:lnTo>
                      <a:pt x="452" y="120"/>
                    </a:lnTo>
                    <a:lnTo>
                      <a:pt x="455" y="129"/>
                    </a:lnTo>
                    <a:lnTo>
                      <a:pt x="455" y="129"/>
                    </a:lnTo>
                    <a:lnTo>
                      <a:pt x="471" y="145"/>
                    </a:lnTo>
                    <a:lnTo>
                      <a:pt x="487" y="161"/>
                    </a:lnTo>
                    <a:lnTo>
                      <a:pt x="496" y="177"/>
                    </a:lnTo>
                    <a:lnTo>
                      <a:pt x="500" y="196"/>
                    </a:lnTo>
                    <a:lnTo>
                      <a:pt x="500" y="196"/>
                    </a:lnTo>
                    <a:lnTo>
                      <a:pt x="496" y="205"/>
                    </a:lnTo>
                    <a:lnTo>
                      <a:pt x="493" y="218"/>
                    </a:lnTo>
                    <a:lnTo>
                      <a:pt x="487" y="227"/>
                    </a:lnTo>
                    <a:lnTo>
                      <a:pt x="481" y="237"/>
                    </a:lnTo>
                    <a:lnTo>
                      <a:pt x="459" y="256"/>
                    </a:lnTo>
                    <a:lnTo>
                      <a:pt x="427" y="272"/>
                    </a:lnTo>
                    <a:lnTo>
                      <a:pt x="427" y="272"/>
                    </a:lnTo>
                    <a:lnTo>
                      <a:pt x="427" y="281"/>
                    </a:lnTo>
                    <a:lnTo>
                      <a:pt x="421" y="287"/>
                    </a:lnTo>
                    <a:lnTo>
                      <a:pt x="411" y="294"/>
                    </a:lnTo>
                    <a:lnTo>
                      <a:pt x="399" y="300"/>
                    </a:lnTo>
                    <a:lnTo>
                      <a:pt x="367" y="306"/>
                    </a:lnTo>
                    <a:lnTo>
                      <a:pt x="326" y="309"/>
                    </a:lnTo>
                    <a:lnTo>
                      <a:pt x="326" y="309"/>
                    </a:lnTo>
                    <a:lnTo>
                      <a:pt x="294" y="309"/>
                    </a:lnTo>
                    <a:lnTo>
                      <a:pt x="266" y="303"/>
                    </a:lnTo>
                    <a:lnTo>
                      <a:pt x="266" y="303"/>
                    </a:lnTo>
                    <a:lnTo>
                      <a:pt x="250" y="309"/>
                    </a:lnTo>
                    <a:lnTo>
                      <a:pt x="234" y="313"/>
                    </a:lnTo>
                    <a:lnTo>
                      <a:pt x="215" y="316"/>
                    </a:lnTo>
                    <a:lnTo>
                      <a:pt x="193" y="316"/>
                    </a:lnTo>
                    <a:lnTo>
                      <a:pt x="193" y="316"/>
                    </a:lnTo>
                    <a:lnTo>
                      <a:pt x="165" y="316"/>
                    </a:lnTo>
                    <a:lnTo>
                      <a:pt x="139" y="309"/>
                    </a:lnTo>
                    <a:lnTo>
                      <a:pt x="117" y="300"/>
                    </a:lnTo>
                    <a:lnTo>
                      <a:pt x="105" y="287"/>
                    </a:lnTo>
                    <a:lnTo>
                      <a:pt x="105" y="287"/>
                    </a:lnTo>
                    <a:lnTo>
                      <a:pt x="76" y="284"/>
                    </a:lnTo>
                    <a:lnTo>
                      <a:pt x="54" y="275"/>
                    </a:lnTo>
                    <a:lnTo>
                      <a:pt x="38" y="262"/>
                    </a:lnTo>
                    <a:lnTo>
                      <a:pt x="35" y="256"/>
                    </a:lnTo>
                    <a:lnTo>
                      <a:pt x="32" y="246"/>
                    </a:lnTo>
                    <a:lnTo>
                      <a:pt x="32" y="246"/>
                    </a:lnTo>
                    <a:lnTo>
                      <a:pt x="35" y="240"/>
                    </a:lnTo>
                    <a:lnTo>
                      <a:pt x="35" y="240"/>
                    </a:lnTo>
                    <a:lnTo>
                      <a:pt x="19" y="227"/>
                    </a:lnTo>
                    <a:lnTo>
                      <a:pt x="10" y="212"/>
                    </a:lnTo>
                    <a:lnTo>
                      <a:pt x="4" y="196"/>
                    </a:lnTo>
                    <a:lnTo>
                      <a:pt x="0" y="180"/>
                    </a:lnTo>
                    <a:lnTo>
                      <a:pt x="0" y="180"/>
                    </a:lnTo>
                    <a:close/>
                  </a:path>
                </a:pathLst>
              </a:custGeom>
              <a:solidFill>
                <a:srgbClr val="FFE2B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135" name="Freeform 42"/>
              <p:cNvSpPr>
                <a:spLocks/>
              </p:cNvSpPr>
              <p:nvPr/>
            </p:nvSpPr>
            <p:spPr bwMode="auto">
              <a:xfrm>
                <a:off x="5330825" y="4587875"/>
                <a:ext cx="71438" cy="346075"/>
              </a:xfrm>
              <a:custGeom>
                <a:avLst/>
                <a:gdLst/>
                <a:ahLst/>
                <a:cxnLst>
                  <a:cxn ang="0">
                    <a:pos x="45" y="218"/>
                  </a:cxn>
                  <a:cxn ang="0">
                    <a:pos x="26" y="212"/>
                  </a:cxn>
                  <a:cxn ang="0">
                    <a:pos x="0" y="0"/>
                  </a:cxn>
                  <a:cxn ang="0">
                    <a:pos x="16" y="6"/>
                  </a:cxn>
                  <a:cxn ang="0">
                    <a:pos x="45" y="218"/>
                  </a:cxn>
                </a:cxnLst>
                <a:rect l="0" t="0" r="r" b="b"/>
                <a:pathLst>
                  <a:path w="45" h="218">
                    <a:moveTo>
                      <a:pt x="45" y="218"/>
                    </a:moveTo>
                    <a:lnTo>
                      <a:pt x="26" y="212"/>
                    </a:lnTo>
                    <a:lnTo>
                      <a:pt x="0" y="0"/>
                    </a:lnTo>
                    <a:lnTo>
                      <a:pt x="16" y="6"/>
                    </a:lnTo>
                    <a:lnTo>
                      <a:pt x="45" y="218"/>
                    </a:lnTo>
                    <a:close/>
                  </a:path>
                </a:pathLst>
              </a:custGeom>
              <a:solidFill>
                <a:srgbClr val="800847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136" name="Freeform 43"/>
              <p:cNvSpPr>
                <a:spLocks/>
              </p:cNvSpPr>
              <p:nvPr/>
            </p:nvSpPr>
            <p:spPr bwMode="auto">
              <a:xfrm>
                <a:off x="5456238" y="4627562"/>
                <a:ext cx="60325" cy="315913"/>
              </a:xfrm>
              <a:custGeom>
                <a:avLst/>
                <a:gdLst/>
                <a:ahLst/>
                <a:cxnLst>
                  <a:cxn ang="0">
                    <a:pos x="38" y="199"/>
                  </a:cxn>
                  <a:cxn ang="0">
                    <a:pos x="23" y="193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38" y="199"/>
                  </a:cxn>
                </a:cxnLst>
                <a:rect l="0" t="0" r="r" b="b"/>
                <a:pathLst>
                  <a:path w="38" h="199">
                    <a:moveTo>
                      <a:pt x="38" y="199"/>
                    </a:moveTo>
                    <a:lnTo>
                      <a:pt x="23" y="193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38" y="199"/>
                    </a:lnTo>
                    <a:close/>
                  </a:path>
                </a:pathLst>
              </a:custGeom>
              <a:solidFill>
                <a:srgbClr val="800847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grpSp>
            <p:nvGrpSpPr>
              <p:cNvPr id="1137" name="Group 552"/>
              <p:cNvGrpSpPr/>
              <p:nvPr/>
            </p:nvGrpSpPr>
            <p:grpSpPr>
              <a:xfrm rot="1104056">
                <a:off x="5396596" y="4045943"/>
                <a:ext cx="609601" cy="495300"/>
                <a:chOff x="4032250" y="2557463"/>
                <a:chExt cx="641351" cy="495300"/>
              </a:xfrm>
            </p:grpSpPr>
            <p:sp>
              <p:nvSpPr>
                <p:cNvPr id="1138" name="Freeform 231"/>
                <p:cNvSpPr>
                  <a:spLocks/>
                </p:cNvSpPr>
                <p:nvPr/>
              </p:nvSpPr>
              <p:spPr bwMode="auto">
                <a:xfrm>
                  <a:off x="4108450" y="2768600"/>
                  <a:ext cx="127000" cy="44450"/>
                </a:xfrm>
                <a:custGeom>
                  <a:avLst/>
                  <a:gdLst/>
                  <a:ahLst/>
                  <a:cxnLst>
                    <a:cxn ang="0">
                      <a:pos x="73" y="12"/>
                    </a:cxn>
                    <a:cxn ang="0">
                      <a:pos x="8" y="0"/>
                    </a:cxn>
                    <a:cxn ang="0">
                      <a:pos x="0" y="18"/>
                    </a:cxn>
                    <a:cxn ang="0">
                      <a:pos x="80" y="28"/>
                    </a:cxn>
                    <a:cxn ang="0">
                      <a:pos x="73" y="12"/>
                    </a:cxn>
                    <a:cxn ang="0">
                      <a:pos x="73" y="12"/>
                    </a:cxn>
                  </a:cxnLst>
                  <a:rect l="0" t="0" r="r" b="b"/>
                  <a:pathLst>
                    <a:path w="80" h="28">
                      <a:moveTo>
                        <a:pt x="73" y="12"/>
                      </a:moveTo>
                      <a:lnTo>
                        <a:pt x="8" y="0"/>
                      </a:lnTo>
                      <a:lnTo>
                        <a:pt x="0" y="18"/>
                      </a:lnTo>
                      <a:lnTo>
                        <a:pt x="80" y="28"/>
                      </a:lnTo>
                      <a:lnTo>
                        <a:pt x="73" y="12"/>
                      </a:lnTo>
                      <a:lnTo>
                        <a:pt x="73" y="12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139" name="Freeform 232"/>
                <p:cNvSpPr>
                  <a:spLocks/>
                </p:cNvSpPr>
                <p:nvPr/>
              </p:nvSpPr>
              <p:spPr bwMode="auto">
                <a:xfrm>
                  <a:off x="4310063" y="2557463"/>
                  <a:ext cx="92075" cy="98425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0" y="49"/>
                    </a:cxn>
                    <a:cxn ang="0">
                      <a:pos x="12" y="62"/>
                    </a:cxn>
                    <a:cxn ang="0">
                      <a:pos x="58" y="7"/>
                    </a:cxn>
                    <a:cxn ang="0">
                      <a:pos x="46" y="0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58" h="62">
                      <a:moveTo>
                        <a:pt x="46" y="0"/>
                      </a:moveTo>
                      <a:lnTo>
                        <a:pt x="0" y="49"/>
                      </a:lnTo>
                      <a:lnTo>
                        <a:pt x="12" y="62"/>
                      </a:lnTo>
                      <a:lnTo>
                        <a:pt x="58" y="7"/>
                      </a:lnTo>
                      <a:lnTo>
                        <a:pt x="46" y="0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CC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140" name="Freeform 233"/>
                <p:cNvSpPr>
                  <a:spLocks/>
                </p:cNvSpPr>
                <p:nvPr/>
              </p:nvSpPr>
              <p:spPr bwMode="auto">
                <a:xfrm>
                  <a:off x="4359275" y="2816225"/>
                  <a:ext cx="141288" cy="61913"/>
                </a:xfrm>
                <a:custGeom>
                  <a:avLst/>
                  <a:gdLst/>
                  <a:ahLst/>
                  <a:cxnLst>
                    <a:cxn ang="0">
                      <a:pos x="84" y="16"/>
                    </a:cxn>
                    <a:cxn ang="0">
                      <a:pos x="0" y="0"/>
                    </a:cxn>
                    <a:cxn ang="0">
                      <a:pos x="0" y="30"/>
                    </a:cxn>
                    <a:cxn ang="0">
                      <a:pos x="89" y="39"/>
                    </a:cxn>
                    <a:cxn ang="0">
                      <a:pos x="84" y="16"/>
                    </a:cxn>
                    <a:cxn ang="0">
                      <a:pos x="84" y="16"/>
                    </a:cxn>
                  </a:cxnLst>
                  <a:rect l="0" t="0" r="r" b="b"/>
                  <a:pathLst>
                    <a:path w="89" h="39">
                      <a:moveTo>
                        <a:pt x="84" y="16"/>
                      </a:moveTo>
                      <a:lnTo>
                        <a:pt x="0" y="0"/>
                      </a:lnTo>
                      <a:lnTo>
                        <a:pt x="0" y="30"/>
                      </a:lnTo>
                      <a:lnTo>
                        <a:pt x="89" y="39"/>
                      </a:lnTo>
                      <a:lnTo>
                        <a:pt x="84" y="16"/>
                      </a:lnTo>
                      <a:lnTo>
                        <a:pt x="84" y="16"/>
                      </a:lnTo>
                      <a:close/>
                    </a:path>
                  </a:pathLst>
                </a:custGeom>
                <a:solidFill>
                  <a:srgbClr val="29FFB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141" name="Freeform 234"/>
                <p:cNvSpPr>
                  <a:spLocks/>
                </p:cNvSpPr>
                <p:nvPr/>
              </p:nvSpPr>
              <p:spPr bwMode="auto">
                <a:xfrm>
                  <a:off x="4032250" y="2974975"/>
                  <a:ext cx="125413" cy="77788"/>
                </a:xfrm>
                <a:custGeom>
                  <a:avLst/>
                  <a:gdLst/>
                  <a:ahLst/>
                  <a:cxnLst>
                    <a:cxn ang="0">
                      <a:pos x="79" y="16"/>
                    </a:cxn>
                    <a:cxn ang="0">
                      <a:pos x="18" y="49"/>
                    </a:cxn>
                    <a:cxn ang="0">
                      <a:pos x="0" y="26"/>
                    </a:cxn>
                    <a:cxn ang="0">
                      <a:pos x="68" y="0"/>
                    </a:cxn>
                    <a:cxn ang="0">
                      <a:pos x="79" y="16"/>
                    </a:cxn>
                    <a:cxn ang="0">
                      <a:pos x="79" y="16"/>
                    </a:cxn>
                  </a:cxnLst>
                  <a:rect l="0" t="0" r="r" b="b"/>
                  <a:pathLst>
                    <a:path w="79" h="49">
                      <a:moveTo>
                        <a:pt x="79" y="16"/>
                      </a:moveTo>
                      <a:lnTo>
                        <a:pt x="18" y="49"/>
                      </a:lnTo>
                      <a:lnTo>
                        <a:pt x="0" y="26"/>
                      </a:lnTo>
                      <a:lnTo>
                        <a:pt x="68" y="0"/>
                      </a:lnTo>
                      <a:lnTo>
                        <a:pt x="79" y="16"/>
                      </a:lnTo>
                      <a:lnTo>
                        <a:pt x="79" y="16"/>
                      </a:lnTo>
                      <a:close/>
                    </a:path>
                  </a:pathLst>
                </a:custGeom>
                <a:solidFill>
                  <a:srgbClr val="A6B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142" name="Freeform 235"/>
                <p:cNvSpPr>
                  <a:spLocks/>
                </p:cNvSpPr>
                <p:nvPr/>
              </p:nvSpPr>
              <p:spPr bwMode="auto">
                <a:xfrm>
                  <a:off x="4408488" y="2641600"/>
                  <a:ext cx="127000" cy="95250"/>
                </a:xfrm>
                <a:custGeom>
                  <a:avLst/>
                  <a:gdLst/>
                  <a:ahLst/>
                  <a:cxnLst>
                    <a:cxn ang="0">
                      <a:pos x="80" y="23"/>
                    </a:cxn>
                    <a:cxn ang="0">
                      <a:pos x="12" y="60"/>
                    </a:cxn>
                    <a:cxn ang="0">
                      <a:pos x="0" y="44"/>
                    </a:cxn>
                    <a:cxn ang="0">
                      <a:pos x="71" y="0"/>
                    </a:cxn>
                    <a:cxn ang="0">
                      <a:pos x="80" y="23"/>
                    </a:cxn>
                    <a:cxn ang="0">
                      <a:pos x="80" y="23"/>
                    </a:cxn>
                  </a:cxnLst>
                  <a:rect l="0" t="0" r="r" b="b"/>
                  <a:pathLst>
                    <a:path w="80" h="60">
                      <a:moveTo>
                        <a:pt x="80" y="23"/>
                      </a:moveTo>
                      <a:lnTo>
                        <a:pt x="12" y="60"/>
                      </a:lnTo>
                      <a:lnTo>
                        <a:pt x="0" y="44"/>
                      </a:lnTo>
                      <a:lnTo>
                        <a:pt x="71" y="0"/>
                      </a:lnTo>
                      <a:lnTo>
                        <a:pt x="80" y="23"/>
                      </a:lnTo>
                      <a:lnTo>
                        <a:pt x="80" y="23"/>
                      </a:lnTo>
                      <a:close/>
                    </a:path>
                  </a:pathLst>
                </a:custGeom>
                <a:solidFill>
                  <a:srgbClr val="FF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143" name="Freeform 236"/>
                <p:cNvSpPr>
                  <a:spLocks/>
                </p:cNvSpPr>
                <p:nvPr/>
              </p:nvSpPr>
              <p:spPr bwMode="auto">
                <a:xfrm>
                  <a:off x="4241800" y="2913063"/>
                  <a:ext cx="90488" cy="41275"/>
                </a:xfrm>
                <a:custGeom>
                  <a:avLst/>
                  <a:gdLst/>
                  <a:ahLst/>
                  <a:cxnLst>
                    <a:cxn ang="0">
                      <a:pos x="55" y="26"/>
                    </a:cxn>
                    <a:cxn ang="0">
                      <a:pos x="0" y="17"/>
                    </a:cxn>
                    <a:cxn ang="0">
                      <a:pos x="9" y="0"/>
                    </a:cxn>
                    <a:cxn ang="0">
                      <a:pos x="57" y="1"/>
                    </a:cxn>
                    <a:cxn ang="0">
                      <a:pos x="55" y="26"/>
                    </a:cxn>
                    <a:cxn ang="0">
                      <a:pos x="55" y="26"/>
                    </a:cxn>
                  </a:cxnLst>
                  <a:rect l="0" t="0" r="r" b="b"/>
                  <a:pathLst>
                    <a:path w="57" h="26">
                      <a:moveTo>
                        <a:pt x="55" y="26"/>
                      </a:moveTo>
                      <a:lnTo>
                        <a:pt x="0" y="17"/>
                      </a:lnTo>
                      <a:lnTo>
                        <a:pt x="9" y="0"/>
                      </a:lnTo>
                      <a:lnTo>
                        <a:pt x="57" y="1"/>
                      </a:lnTo>
                      <a:lnTo>
                        <a:pt x="55" y="26"/>
                      </a:lnTo>
                      <a:lnTo>
                        <a:pt x="55" y="26"/>
                      </a:lnTo>
                      <a:close/>
                    </a:path>
                  </a:pathLst>
                </a:custGeom>
                <a:solidFill>
                  <a:srgbClr val="CC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144" name="Freeform 237"/>
                <p:cNvSpPr>
                  <a:spLocks/>
                </p:cNvSpPr>
                <p:nvPr/>
              </p:nvSpPr>
              <p:spPr bwMode="auto">
                <a:xfrm>
                  <a:off x="4038600" y="2641600"/>
                  <a:ext cx="42863" cy="98425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0" y="62"/>
                    </a:cxn>
                    <a:cxn ang="0">
                      <a:pos x="25" y="60"/>
                    </a:cxn>
                    <a:cxn ang="0">
                      <a:pos x="27" y="0"/>
                    </a:cxn>
                    <a:cxn ang="0">
                      <a:pos x="7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27" h="62">
                      <a:moveTo>
                        <a:pt x="7" y="0"/>
                      </a:moveTo>
                      <a:lnTo>
                        <a:pt x="0" y="62"/>
                      </a:lnTo>
                      <a:lnTo>
                        <a:pt x="25" y="60"/>
                      </a:lnTo>
                      <a:lnTo>
                        <a:pt x="27" y="0"/>
                      </a:lnTo>
                      <a:lnTo>
                        <a:pt x="7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F805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145" name="Freeform 238"/>
                <p:cNvSpPr>
                  <a:spLocks/>
                </p:cNvSpPr>
                <p:nvPr/>
              </p:nvSpPr>
              <p:spPr bwMode="auto">
                <a:xfrm>
                  <a:off x="4548188" y="2608263"/>
                  <a:ext cx="125413" cy="160338"/>
                </a:xfrm>
                <a:custGeom>
                  <a:avLst/>
                  <a:gdLst/>
                  <a:ahLst/>
                  <a:cxnLst>
                    <a:cxn ang="0">
                      <a:pos x="79" y="14"/>
                    </a:cxn>
                    <a:cxn ang="0">
                      <a:pos x="13" y="101"/>
                    </a:cxn>
                    <a:cxn ang="0">
                      <a:pos x="0" y="83"/>
                    </a:cxn>
                    <a:cxn ang="0">
                      <a:pos x="59" y="0"/>
                    </a:cxn>
                    <a:cxn ang="0">
                      <a:pos x="79" y="14"/>
                    </a:cxn>
                    <a:cxn ang="0">
                      <a:pos x="79" y="14"/>
                    </a:cxn>
                  </a:cxnLst>
                  <a:rect l="0" t="0" r="r" b="b"/>
                  <a:pathLst>
                    <a:path w="79" h="101">
                      <a:moveTo>
                        <a:pt x="79" y="14"/>
                      </a:moveTo>
                      <a:lnTo>
                        <a:pt x="13" y="101"/>
                      </a:lnTo>
                      <a:lnTo>
                        <a:pt x="0" y="83"/>
                      </a:lnTo>
                      <a:lnTo>
                        <a:pt x="59" y="0"/>
                      </a:lnTo>
                      <a:lnTo>
                        <a:pt x="79" y="14"/>
                      </a:lnTo>
                      <a:lnTo>
                        <a:pt x="79" y="14"/>
                      </a:lnTo>
                      <a:close/>
                    </a:path>
                  </a:pathLst>
                </a:custGeom>
                <a:solidFill>
                  <a:srgbClr val="A18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146" name="Freeform 239"/>
                <p:cNvSpPr>
                  <a:spLocks/>
                </p:cNvSpPr>
                <p:nvPr/>
              </p:nvSpPr>
              <p:spPr bwMode="auto">
                <a:xfrm>
                  <a:off x="4049713" y="2841625"/>
                  <a:ext cx="119063" cy="73025"/>
                </a:xfrm>
                <a:custGeom>
                  <a:avLst/>
                  <a:gdLst/>
                  <a:ahLst/>
                  <a:cxnLst>
                    <a:cxn ang="0">
                      <a:pos x="66" y="0"/>
                    </a:cxn>
                    <a:cxn ang="0">
                      <a:pos x="0" y="37"/>
                    </a:cxn>
                    <a:cxn ang="0">
                      <a:pos x="7" y="46"/>
                    </a:cxn>
                    <a:cxn ang="0">
                      <a:pos x="75" y="23"/>
                    </a:cxn>
                    <a:cxn ang="0">
                      <a:pos x="66" y="0"/>
                    </a:cxn>
                    <a:cxn ang="0">
                      <a:pos x="66" y="0"/>
                    </a:cxn>
                  </a:cxnLst>
                  <a:rect l="0" t="0" r="r" b="b"/>
                  <a:pathLst>
                    <a:path w="75" h="46">
                      <a:moveTo>
                        <a:pt x="66" y="0"/>
                      </a:moveTo>
                      <a:lnTo>
                        <a:pt x="0" y="37"/>
                      </a:lnTo>
                      <a:lnTo>
                        <a:pt x="7" y="46"/>
                      </a:lnTo>
                      <a:lnTo>
                        <a:pt x="75" y="23"/>
                      </a:lnTo>
                      <a:lnTo>
                        <a:pt x="66" y="0"/>
                      </a:lnTo>
                      <a:lnTo>
                        <a:pt x="66" y="0"/>
                      </a:lnTo>
                      <a:close/>
                    </a:path>
                  </a:pathLst>
                </a:custGeom>
                <a:solidFill>
                  <a:srgbClr val="C275C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147" name="Freeform 240"/>
                <p:cNvSpPr>
                  <a:spLocks/>
                </p:cNvSpPr>
                <p:nvPr/>
              </p:nvSpPr>
              <p:spPr bwMode="auto">
                <a:xfrm>
                  <a:off x="4187825" y="2689225"/>
                  <a:ext cx="152400" cy="53975"/>
                </a:xfrm>
                <a:custGeom>
                  <a:avLst/>
                  <a:gdLst/>
                  <a:ahLst/>
                  <a:cxnLst>
                    <a:cxn ang="0">
                      <a:pos x="89" y="0"/>
                    </a:cxn>
                    <a:cxn ang="0">
                      <a:pos x="0" y="9"/>
                    </a:cxn>
                    <a:cxn ang="0">
                      <a:pos x="16" y="32"/>
                    </a:cxn>
                    <a:cxn ang="0">
                      <a:pos x="96" y="34"/>
                    </a:cxn>
                    <a:cxn ang="0">
                      <a:pos x="89" y="0"/>
                    </a:cxn>
                    <a:cxn ang="0">
                      <a:pos x="89" y="0"/>
                    </a:cxn>
                  </a:cxnLst>
                  <a:rect l="0" t="0" r="r" b="b"/>
                  <a:pathLst>
                    <a:path w="96" h="34">
                      <a:moveTo>
                        <a:pt x="89" y="0"/>
                      </a:moveTo>
                      <a:lnTo>
                        <a:pt x="0" y="9"/>
                      </a:lnTo>
                      <a:lnTo>
                        <a:pt x="16" y="32"/>
                      </a:lnTo>
                      <a:lnTo>
                        <a:pt x="96" y="34"/>
                      </a:lnTo>
                      <a:lnTo>
                        <a:pt x="89" y="0"/>
                      </a:lnTo>
                      <a:lnTo>
                        <a:pt x="89" y="0"/>
                      </a:lnTo>
                      <a:close/>
                    </a:path>
                  </a:pathLst>
                </a:custGeom>
                <a:solidFill>
                  <a:srgbClr val="8299E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</p:grpSp>
        </p:grpSp>
        <p:grpSp>
          <p:nvGrpSpPr>
            <p:cNvPr id="922" name="Group 772"/>
            <p:cNvGrpSpPr/>
            <p:nvPr/>
          </p:nvGrpSpPr>
          <p:grpSpPr>
            <a:xfrm>
              <a:off x="8496300" y="969033"/>
              <a:ext cx="609600" cy="609601"/>
              <a:chOff x="5410200" y="2524125"/>
              <a:chExt cx="725488" cy="711200"/>
            </a:xfrm>
          </p:grpSpPr>
          <p:sp>
            <p:nvSpPr>
              <p:cNvPr id="1125" name="Freeform 65"/>
              <p:cNvSpPr>
                <a:spLocks/>
              </p:cNvSpPr>
              <p:nvPr/>
            </p:nvSpPr>
            <p:spPr bwMode="auto">
              <a:xfrm>
                <a:off x="5492750" y="2859087"/>
                <a:ext cx="523875" cy="376238"/>
              </a:xfrm>
              <a:custGeom>
                <a:avLst/>
                <a:gdLst/>
                <a:ahLst/>
                <a:cxnLst>
                  <a:cxn ang="0">
                    <a:pos x="40" y="215"/>
                  </a:cxn>
                  <a:cxn ang="0">
                    <a:pos x="40" y="215"/>
                  </a:cxn>
                  <a:cxn ang="0">
                    <a:pos x="71" y="229"/>
                  </a:cxn>
                  <a:cxn ang="0">
                    <a:pos x="115" y="237"/>
                  </a:cxn>
                  <a:cxn ang="0">
                    <a:pos x="167" y="237"/>
                  </a:cxn>
                  <a:cxn ang="0">
                    <a:pos x="167" y="237"/>
                  </a:cxn>
                  <a:cxn ang="0">
                    <a:pos x="224" y="233"/>
                  </a:cxn>
                  <a:cxn ang="0">
                    <a:pos x="264" y="224"/>
                  </a:cxn>
                  <a:cxn ang="0">
                    <a:pos x="286" y="215"/>
                  </a:cxn>
                  <a:cxn ang="0">
                    <a:pos x="295" y="211"/>
                  </a:cxn>
                  <a:cxn ang="0">
                    <a:pos x="330" y="0"/>
                  </a:cxn>
                  <a:cxn ang="0">
                    <a:pos x="0" y="0"/>
                  </a:cxn>
                  <a:cxn ang="0">
                    <a:pos x="40" y="215"/>
                  </a:cxn>
                </a:cxnLst>
                <a:rect l="0" t="0" r="r" b="b"/>
                <a:pathLst>
                  <a:path w="330" h="237">
                    <a:moveTo>
                      <a:pt x="40" y="215"/>
                    </a:moveTo>
                    <a:lnTo>
                      <a:pt x="40" y="215"/>
                    </a:lnTo>
                    <a:lnTo>
                      <a:pt x="71" y="229"/>
                    </a:lnTo>
                    <a:lnTo>
                      <a:pt x="115" y="237"/>
                    </a:lnTo>
                    <a:lnTo>
                      <a:pt x="167" y="237"/>
                    </a:lnTo>
                    <a:lnTo>
                      <a:pt x="167" y="237"/>
                    </a:lnTo>
                    <a:lnTo>
                      <a:pt x="224" y="233"/>
                    </a:lnTo>
                    <a:lnTo>
                      <a:pt x="264" y="224"/>
                    </a:lnTo>
                    <a:lnTo>
                      <a:pt x="286" y="215"/>
                    </a:lnTo>
                    <a:lnTo>
                      <a:pt x="295" y="211"/>
                    </a:lnTo>
                    <a:lnTo>
                      <a:pt x="330" y="0"/>
                    </a:lnTo>
                    <a:lnTo>
                      <a:pt x="0" y="0"/>
                    </a:lnTo>
                    <a:lnTo>
                      <a:pt x="40" y="215"/>
                    </a:lnTo>
                    <a:close/>
                  </a:path>
                </a:pathLst>
              </a:custGeom>
              <a:solidFill>
                <a:srgbClr val="58B7D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126" name="Freeform 66"/>
              <p:cNvSpPr>
                <a:spLocks/>
              </p:cNvSpPr>
              <p:nvPr/>
            </p:nvSpPr>
            <p:spPr bwMode="auto">
              <a:xfrm>
                <a:off x="5410200" y="2524125"/>
                <a:ext cx="725488" cy="460375"/>
              </a:xfrm>
              <a:custGeom>
                <a:avLst/>
                <a:gdLst/>
                <a:ahLst/>
                <a:cxnLst>
                  <a:cxn ang="0">
                    <a:pos x="0" y="163"/>
                  </a:cxn>
                  <a:cxn ang="0">
                    <a:pos x="8" y="136"/>
                  </a:cxn>
                  <a:cxn ang="0">
                    <a:pos x="48" y="101"/>
                  </a:cxn>
                  <a:cxn ang="0">
                    <a:pos x="79" y="88"/>
                  </a:cxn>
                  <a:cxn ang="0">
                    <a:pos x="79" y="79"/>
                  </a:cxn>
                  <a:cxn ang="0">
                    <a:pos x="87" y="48"/>
                  </a:cxn>
                  <a:cxn ang="0">
                    <a:pos x="109" y="22"/>
                  </a:cxn>
                  <a:cxn ang="0">
                    <a:pos x="140" y="4"/>
                  </a:cxn>
                  <a:cxn ang="0">
                    <a:pos x="175" y="0"/>
                  </a:cxn>
                  <a:cxn ang="0">
                    <a:pos x="202" y="0"/>
                  </a:cxn>
                  <a:cxn ang="0">
                    <a:pos x="241" y="18"/>
                  </a:cxn>
                  <a:cxn ang="0">
                    <a:pos x="255" y="31"/>
                  </a:cxn>
                  <a:cxn ang="0">
                    <a:pos x="294" y="22"/>
                  </a:cxn>
                  <a:cxn ang="0">
                    <a:pos x="316" y="26"/>
                  </a:cxn>
                  <a:cxn ang="0">
                    <a:pos x="342" y="44"/>
                  </a:cxn>
                  <a:cxn ang="0">
                    <a:pos x="351" y="62"/>
                  </a:cxn>
                  <a:cxn ang="0">
                    <a:pos x="395" y="84"/>
                  </a:cxn>
                  <a:cxn ang="0">
                    <a:pos x="417" y="119"/>
                  </a:cxn>
                  <a:cxn ang="0">
                    <a:pos x="430" y="132"/>
                  </a:cxn>
                  <a:cxn ang="0">
                    <a:pos x="452" y="158"/>
                  </a:cxn>
                  <a:cxn ang="0">
                    <a:pos x="457" y="176"/>
                  </a:cxn>
                  <a:cxn ang="0">
                    <a:pos x="439" y="215"/>
                  </a:cxn>
                  <a:cxn ang="0">
                    <a:pos x="391" y="246"/>
                  </a:cxn>
                  <a:cxn ang="0">
                    <a:pos x="391" y="255"/>
                  </a:cxn>
                  <a:cxn ang="0">
                    <a:pos x="364" y="273"/>
                  </a:cxn>
                  <a:cxn ang="0">
                    <a:pos x="298" y="281"/>
                  </a:cxn>
                  <a:cxn ang="0">
                    <a:pos x="268" y="281"/>
                  </a:cxn>
                  <a:cxn ang="0">
                    <a:pos x="241" y="277"/>
                  </a:cxn>
                  <a:cxn ang="0">
                    <a:pos x="180" y="290"/>
                  </a:cxn>
                  <a:cxn ang="0">
                    <a:pos x="153" y="286"/>
                  </a:cxn>
                  <a:cxn ang="0">
                    <a:pos x="109" y="273"/>
                  </a:cxn>
                  <a:cxn ang="0">
                    <a:pos x="96" y="264"/>
                  </a:cxn>
                  <a:cxn ang="0">
                    <a:pos x="48" y="251"/>
                  </a:cxn>
                  <a:cxn ang="0">
                    <a:pos x="30" y="224"/>
                  </a:cxn>
                  <a:cxn ang="0">
                    <a:pos x="35" y="215"/>
                  </a:cxn>
                  <a:cxn ang="0">
                    <a:pos x="22" y="207"/>
                  </a:cxn>
                  <a:cxn ang="0">
                    <a:pos x="4" y="180"/>
                  </a:cxn>
                  <a:cxn ang="0">
                    <a:pos x="0" y="163"/>
                  </a:cxn>
                </a:cxnLst>
                <a:rect l="0" t="0" r="r" b="b"/>
                <a:pathLst>
                  <a:path w="457" h="290">
                    <a:moveTo>
                      <a:pt x="0" y="163"/>
                    </a:moveTo>
                    <a:lnTo>
                      <a:pt x="0" y="163"/>
                    </a:lnTo>
                    <a:lnTo>
                      <a:pt x="4" y="149"/>
                    </a:lnTo>
                    <a:lnTo>
                      <a:pt x="8" y="136"/>
                    </a:lnTo>
                    <a:lnTo>
                      <a:pt x="22" y="114"/>
                    </a:lnTo>
                    <a:lnTo>
                      <a:pt x="48" y="101"/>
                    </a:lnTo>
                    <a:lnTo>
                      <a:pt x="79" y="88"/>
                    </a:lnTo>
                    <a:lnTo>
                      <a:pt x="79" y="88"/>
                    </a:lnTo>
                    <a:lnTo>
                      <a:pt x="79" y="79"/>
                    </a:lnTo>
                    <a:lnTo>
                      <a:pt x="79" y="79"/>
                    </a:lnTo>
                    <a:lnTo>
                      <a:pt x="83" y="62"/>
                    </a:lnTo>
                    <a:lnTo>
                      <a:pt x="87" y="48"/>
                    </a:lnTo>
                    <a:lnTo>
                      <a:pt x="96" y="35"/>
                    </a:lnTo>
                    <a:lnTo>
                      <a:pt x="109" y="22"/>
                    </a:lnTo>
                    <a:lnTo>
                      <a:pt x="123" y="13"/>
                    </a:lnTo>
                    <a:lnTo>
                      <a:pt x="140" y="4"/>
                    </a:lnTo>
                    <a:lnTo>
                      <a:pt x="158" y="0"/>
                    </a:lnTo>
                    <a:lnTo>
                      <a:pt x="175" y="0"/>
                    </a:lnTo>
                    <a:lnTo>
                      <a:pt x="175" y="0"/>
                    </a:lnTo>
                    <a:lnTo>
                      <a:pt x="202" y="0"/>
                    </a:lnTo>
                    <a:lnTo>
                      <a:pt x="219" y="9"/>
                    </a:lnTo>
                    <a:lnTo>
                      <a:pt x="241" y="18"/>
                    </a:lnTo>
                    <a:lnTo>
                      <a:pt x="255" y="31"/>
                    </a:lnTo>
                    <a:lnTo>
                      <a:pt x="255" y="31"/>
                    </a:lnTo>
                    <a:lnTo>
                      <a:pt x="272" y="22"/>
                    </a:lnTo>
                    <a:lnTo>
                      <a:pt x="294" y="22"/>
                    </a:lnTo>
                    <a:lnTo>
                      <a:pt x="294" y="22"/>
                    </a:lnTo>
                    <a:lnTo>
                      <a:pt x="316" y="26"/>
                    </a:lnTo>
                    <a:lnTo>
                      <a:pt x="334" y="31"/>
                    </a:lnTo>
                    <a:lnTo>
                      <a:pt x="342" y="44"/>
                    </a:lnTo>
                    <a:lnTo>
                      <a:pt x="351" y="62"/>
                    </a:lnTo>
                    <a:lnTo>
                      <a:pt x="351" y="62"/>
                    </a:lnTo>
                    <a:lnTo>
                      <a:pt x="373" y="70"/>
                    </a:lnTo>
                    <a:lnTo>
                      <a:pt x="395" y="84"/>
                    </a:lnTo>
                    <a:lnTo>
                      <a:pt x="408" y="97"/>
                    </a:lnTo>
                    <a:lnTo>
                      <a:pt x="417" y="119"/>
                    </a:lnTo>
                    <a:lnTo>
                      <a:pt x="417" y="119"/>
                    </a:lnTo>
                    <a:lnTo>
                      <a:pt x="430" y="132"/>
                    </a:lnTo>
                    <a:lnTo>
                      <a:pt x="444" y="145"/>
                    </a:lnTo>
                    <a:lnTo>
                      <a:pt x="452" y="158"/>
                    </a:lnTo>
                    <a:lnTo>
                      <a:pt x="457" y="176"/>
                    </a:lnTo>
                    <a:lnTo>
                      <a:pt x="457" y="176"/>
                    </a:lnTo>
                    <a:lnTo>
                      <a:pt x="452" y="198"/>
                    </a:lnTo>
                    <a:lnTo>
                      <a:pt x="439" y="215"/>
                    </a:lnTo>
                    <a:lnTo>
                      <a:pt x="417" y="233"/>
                    </a:lnTo>
                    <a:lnTo>
                      <a:pt x="391" y="246"/>
                    </a:lnTo>
                    <a:lnTo>
                      <a:pt x="391" y="246"/>
                    </a:lnTo>
                    <a:lnTo>
                      <a:pt x="391" y="255"/>
                    </a:lnTo>
                    <a:lnTo>
                      <a:pt x="382" y="264"/>
                    </a:lnTo>
                    <a:lnTo>
                      <a:pt x="364" y="273"/>
                    </a:lnTo>
                    <a:lnTo>
                      <a:pt x="334" y="281"/>
                    </a:lnTo>
                    <a:lnTo>
                      <a:pt x="298" y="281"/>
                    </a:lnTo>
                    <a:lnTo>
                      <a:pt x="298" y="281"/>
                    </a:lnTo>
                    <a:lnTo>
                      <a:pt x="268" y="281"/>
                    </a:lnTo>
                    <a:lnTo>
                      <a:pt x="241" y="277"/>
                    </a:lnTo>
                    <a:lnTo>
                      <a:pt x="241" y="277"/>
                    </a:lnTo>
                    <a:lnTo>
                      <a:pt x="215" y="286"/>
                    </a:lnTo>
                    <a:lnTo>
                      <a:pt x="180" y="290"/>
                    </a:lnTo>
                    <a:lnTo>
                      <a:pt x="180" y="290"/>
                    </a:lnTo>
                    <a:lnTo>
                      <a:pt x="153" y="286"/>
                    </a:lnTo>
                    <a:lnTo>
                      <a:pt x="127" y="281"/>
                    </a:lnTo>
                    <a:lnTo>
                      <a:pt x="109" y="273"/>
                    </a:lnTo>
                    <a:lnTo>
                      <a:pt x="96" y="264"/>
                    </a:lnTo>
                    <a:lnTo>
                      <a:pt x="96" y="264"/>
                    </a:lnTo>
                    <a:lnTo>
                      <a:pt x="70" y="259"/>
                    </a:lnTo>
                    <a:lnTo>
                      <a:pt x="48" y="251"/>
                    </a:lnTo>
                    <a:lnTo>
                      <a:pt x="35" y="237"/>
                    </a:lnTo>
                    <a:lnTo>
                      <a:pt x="30" y="224"/>
                    </a:lnTo>
                    <a:lnTo>
                      <a:pt x="30" y="224"/>
                    </a:lnTo>
                    <a:lnTo>
                      <a:pt x="35" y="215"/>
                    </a:lnTo>
                    <a:lnTo>
                      <a:pt x="35" y="215"/>
                    </a:lnTo>
                    <a:lnTo>
                      <a:pt x="22" y="207"/>
                    </a:lnTo>
                    <a:lnTo>
                      <a:pt x="8" y="193"/>
                    </a:lnTo>
                    <a:lnTo>
                      <a:pt x="4" y="180"/>
                    </a:lnTo>
                    <a:lnTo>
                      <a:pt x="0" y="163"/>
                    </a:lnTo>
                    <a:lnTo>
                      <a:pt x="0" y="163"/>
                    </a:lnTo>
                    <a:close/>
                  </a:path>
                </a:pathLst>
              </a:custGeom>
              <a:solidFill>
                <a:srgbClr val="F5A3C7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127" name="Freeform 67"/>
              <p:cNvSpPr>
                <a:spLocks/>
              </p:cNvSpPr>
              <p:nvPr/>
            </p:nvSpPr>
            <p:spPr bwMode="auto">
              <a:xfrm>
                <a:off x="5556250" y="2608262"/>
                <a:ext cx="509588" cy="320675"/>
              </a:xfrm>
              <a:custGeom>
                <a:avLst/>
                <a:gdLst/>
                <a:ahLst/>
                <a:cxnLst>
                  <a:cxn ang="0">
                    <a:pos x="0" y="114"/>
                  </a:cxn>
                  <a:cxn ang="0">
                    <a:pos x="13" y="83"/>
                  </a:cxn>
                  <a:cxn ang="0">
                    <a:pos x="53" y="66"/>
                  </a:cxn>
                  <a:cxn ang="0">
                    <a:pos x="53" y="57"/>
                  </a:cxn>
                  <a:cxn ang="0">
                    <a:pos x="57" y="44"/>
                  </a:cxn>
                  <a:cxn ang="0">
                    <a:pos x="75" y="17"/>
                  </a:cxn>
                  <a:cxn ang="0">
                    <a:pos x="123" y="0"/>
                  </a:cxn>
                  <a:cxn ang="0">
                    <a:pos x="141" y="0"/>
                  </a:cxn>
                  <a:cxn ang="0">
                    <a:pos x="167" y="13"/>
                  </a:cxn>
                  <a:cxn ang="0">
                    <a:pos x="176" y="22"/>
                  </a:cxn>
                  <a:cxn ang="0">
                    <a:pos x="206" y="17"/>
                  </a:cxn>
                  <a:cxn ang="0">
                    <a:pos x="220" y="17"/>
                  </a:cxn>
                  <a:cxn ang="0">
                    <a:pos x="242" y="35"/>
                  </a:cxn>
                  <a:cxn ang="0">
                    <a:pos x="246" y="44"/>
                  </a:cxn>
                  <a:cxn ang="0">
                    <a:pos x="277" y="57"/>
                  </a:cxn>
                  <a:cxn ang="0">
                    <a:pos x="290" y="83"/>
                  </a:cxn>
                  <a:cxn ang="0">
                    <a:pos x="303" y="92"/>
                  </a:cxn>
                  <a:cxn ang="0">
                    <a:pos x="316" y="114"/>
                  </a:cxn>
                  <a:cxn ang="0">
                    <a:pos x="321" y="123"/>
                  </a:cxn>
                  <a:cxn ang="0">
                    <a:pos x="308" y="154"/>
                  </a:cxn>
                  <a:cxn ang="0">
                    <a:pos x="272" y="176"/>
                  </a:cxn>
                  <a:cxn ang="0">
                    <a:pos x="268" y="184"/>
                  </a:cxn>
                  <a:cxn ang="0">
                    <a:pos x="233" y="198"/>
                  </a:cxn>
                  <a:cxn ang="0">
                    <a:pos x="211" y="198"/>
                  </a:cxn>
                  <a:cxn ang="0">
                    <a:pos x="167" y="193"/>
                  </a:cxn>
                  <a:cxn ang="0">
                    <a:pos x="149" y="202"/>
                  </a:cxn>
                  <a:cxn ang="0">
                    <a:pos x="123" y="202"/>
                  </a:cxn>
                  <a:cxn ang="0">
                    <a:pos x="88" y="198"/>
                  </a:cxn>
                  <a:cxn ang="0">
                    <a:pos x="66" y="184"/>
                  </a:cxn>
                  <a:cxn ang="0">
                    <a:pos x="48" y="180"/>
                  </a:cxn>
                  <a:cxn ang="0">
                    <a:pos x="22" y="167"/>
                  </a:cxn>
                  <a:cxn ang="0">
                    <a:pos x="22" y="158"/>
                  </a:cxn>
                  <a:cxn ang="0">
                    <a:pos x="22" y="154"/>
                  </a:cxn>
                  <a:cxn ang="0">
                    <a:pos x="0" y="127"/>
                  </a:cxn>
                  <a:cxn ang="0">
                    <a:pos x="0" y="114"/>
                  </a:cxn>
                </a:cxnLst>
                <a:rect l="0" t="0" r="r" b="b"/>
                <a:pathLst>
                  <a:path w="321" h="202">
                    <a:moveTo>
                      <a:pt x="0" y="114"/>
                    </a:moveTo>
                    <a:lnTo>
                      <a:pt x="0" y="114"/>
                    </a:lnTo>
                    <a:lnTo>
                      <a:pt x="4" y="96"/>
                    </a:lnTo>
                    <a:lnTo>
                      <a:pt x="13" y="83"/>
                    </a:lnTo>
                    <a:lnTo>
                      <a:pt x="31" y="70"/>
                    </a:lnTo>
                    <a:lnTo>
                      <a:pt x="53" y="66"/>
                    </a:lnTo>
                    <a:lnTo>
                      <a:pt x="53" y="66"/>
                    </a:lnTo>
                    <a:lnTo>
                      <a:pt x="53" y="57"/>
                    </a:lnTo>
                    <a:lnTo>
                      <a:pt x="53" y="57"/>
                    </a:lnTo>
                    <a:lnTo>
                      <a:pt x="57" y="44"/>
                    </a:lnTo>
                    <a:lnTo>
                      <a:pt x="57" y="35"/>
                    </a:lnTo>
                    <a:lnTo>
                      <a:pt x="75" y="17"/>
                    </a:lnTo>
                    <a:lnTo>
                      <a:pt x="97" y="4"/>
                    </a:lnTo>
                    <a:lnTo>
                      <a:pt x="123" y="0"/>
                    </a:lnTo>
                    <a:lnTo>
                      <a:pt x="123" y="0"/>
                    </a:lnTo>
                    <a:lnTo>
                      <a:pt x="141" y="0"/>
                    </a:lnTo>
                    <a:lnTo>
                      <a:pt x="154" y="9"/>
                    </a:lnTo>
                    <a:lnTo>
                      <a:pt x="167" y="13"/>
                    </a:lnTo>
                    <a:lnTo>
                      <a:pt x="176" y="22"/>
                    </a:lnTo>
                    <a:lnTo>
                      <a:pt x="176" y="22"/>
                    </a:lnTo>
                    <a:lnTo>
                      <a:pt x="189" y="17"/>
                    </a:lnTo>
                    <a:lnTo>
                      <a:pt x="206" y="17"/>
                    </a:lnTo>
                    <a:lnTo>
                      <a:pt x="206" y="17"/>
                    </a:lnTo>
                    <a:lnTo>
                      <a:pt x="220" y="17"/>
                    </a:lnTo>
                    <a:lnTo>
                      <a:pt x="233" y="22"/>
                    </a:lnTo>
                    <a:lnTo>
                      <a:pt x="242" y="35"/>
                    </a:lnTo>
                    <a:lnTo>
                      <a:pt x="246" y="44"/>
                    </a:lnTo>
                    <a:lnTo>
                      <a:pt x="246" y="44"/>
                    </a:lnTo>
                    <a:lnTo>
                      <a:pt x="264" y="48"/>
                    </a:lnTo>
                    <a:lnTo>
                      <a:pt x="277" y="57"/>
                    </a:lnTo>
                    <a:lnTo>
                      <a:pt x="286" y="70"/>
                    </a:lnTo>
                    <a:lnTo>
                      <a:pt x="290" y="83"/>
                    </a:lnTo>
                    <a:lnTo>
                      <a:pt x="290" y="83"/>
                    </a:lnTo>
                    <a:lnTo>
                      <a:pt x="303" y="92"/>
                    </a:lnTo>
                    <a:lnTo>
                      <a:pt x="312" y="101"/>
                    </a:lnTo>
                    <a:lnTo>
                      <a:pt x="316" y="114"/>
                    </a:lnTo>
                    <a:lnTo>
                      <a:pt x="321" y="123"/>
                    </a:lnTo>
                    <a:lnTo>
                      <a:pt x="321" y="123"/>
                    </a:lnTo>
                    <a:lnTo>
                      <a:pt x="316" y="140"/>
                    </a:lnTo>
                    <a:lnTo>
                      <a:pt x="308" y="154"/>
                    </a:lnTo>
                    <a:lnTo>
                      <a:pt x="294" y="167"/>
                    </a:lnTo>
                    <a:lnTo>
                      <a:pt x="272" y="176"/>
                    </a:lnTo>
                    <a:lnTo>
                      <a:pt x="272" y="176"/>
                    </a:lnTo>
                    <a:lnTo>
                      <a:pt x="268" y="184"/>
                    </a:lnTo>
                    <a:lnTo>
                      <a:pt x="255" y="193"/>
                    </a:lnTo>
                    <a:lnTo>
                      <a:pt x="233" y="198"/>
                    </a:lnTo>
                    <a:lnTo>
                      <a:pt x="211" y="198"/>
                    </a:lnTo>
                    <a:lnTo>
                      <a:pt x="211" y="198"/>
                    </a:lnTo>
                    <a:lnTo>
                      <a:pt x="189" y="198"/>
                    </a:lnTo>
                    <a:lnTo>
                      <a:pt x="167" y="193"/>
                    </a:lnTo>
                    <a:lnTo>
                      <a:pt x="167" y="193"/>
                    </a:lnTo>
                    <a:lnTo>
                      <a:pt x="149" y="202"/>
                    </a:lnTo>
                    <a:lnTo>
                      <a:pt x="123" y="202"/>
                    </a:lnTo>
                    <a:lnTo>
                      <a:pt x="123" y="202"/>
                    </a:lnTo>
                    <a:lnTo>
                      <a:pt x="105" y="202"/>
                    </a:lnTo>
                    <a:lnTo>
                      <a:pt x="88" y="198"/>
                    </a:lnTo>
                    <a:lnTo>
                      <a:pt x="75" y="193"/>
                    </a:lnTo>
                    <a:lnTo>
                      <a:pt x="66" y="184"/>
                    </a:lnTo>
                    <a:lnTo>
                      <a:pt x="66" y="184"/>
                    </a:lnTo>
                    <a:lnTo>
                      <a:pt x="48" y="180"/>
                    </a:lnTo>
                    <a:lnTo>
                      <a:pt x="35" y="176"/>
                    </a:lnTo>
                    <a:lnTo>
                      <a:pt x="22" y="167"/>
                    </a:lnTo>
                    <a:lnTo>
                      <a:pt x="22" y="158"/>
                    </a:lnTo>
                    <a:lnTo>
                      <a:pt x="22" y="158"/>
                    </a:lnTo>
                    <a:lnTo>
                      <a:pt x="22" y="154"/>
                    </a:lnTo>
                    <a:lnTo>
                      <a:pt x="22" y="154"/>
                    </a:lnTo>
                    <a:lnTo>
                      <a:pt x="4" y="136"/>
                    </a:lnTo>
                    <a:lnTo>
                      <a:pt x="0" y="127"/>
                    </a:lnTo>
                    <a:lnTo>
                      <a:pt x="0" y="114"/>
                    </a:lnTo>
                    <a:lnTo>
                      <a:pt x="0" y="114"/>
                    </a:lnTo>
                    <a:close/>
                  </a:path>
                </a:pathLst>
              </a:custGeom>
              <a:solidFill>
                <a:srgbClr val="F5D0D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128" name="Freeform 68"/>
              <p:cNvSpPr>
                <a:spLocks noEditPoints="1"/>
              </p:cNvSpPr>
              <p:nvPr/>
            </p:nvSpPr>
            <p:spPr bwMode="auto">
              <a:xfrm>
                <a:off x="5618162" y="2670175"/>
                <a:ext cx="314325" cy="244475"/>
              </a:xfrm>
              <a:custGeom>
                <a:avLst/>
                <a:gdLst/>
                <a:ahLst/>
                <a:cxnLst>
                  <a:cxn ang="0">
                    <a:pos x="9" y="154"/>
                  </a:cxn>
                  <a:cxn ang="0">
                    <a:pos x="5" y="137"/>
                  </a:cxn>
                  <a:cxn ang="0">
                    <a:pos x="0" y="123"/>
                  </a:cxn>
                  <a:cxn ang="0">
                    <a:pos x="5" y="110"/>
                  </a:cxn>
                  <a:cxn ang="0">
                    <a:pos x="14" y="93"/>
                  </a:cxn>
                  <a:cxn ang="0">
                    <a:pos x="27" y="88"/>
                  </a:cxn>
                  <a:cxn ang="0">
                    <a:pos x="44" y="84"/>
                  </a:cxn>
                  <a:cxn ang="0">
                    <a:pos x="106" y="75"/>
                  </a:cxn>
                  <a:cxn ang="0">
                    <a:pos x="106" y="75"/>
                  </a:cxn>
                  <a:cxn ang="0">
                    <a:pos x="150" y="66"/>
                  </a:cxn>
                  <a:cxn ang="0">
                    <a:pos x="185" y="40"/>
                  </a:cxn>
                  <a:cxn ang="0">
                    <a:pos x="189" y="31"/>
                  </a:cxn>
                  <a:cxn ang="0">
                    <a:pos x="185" y="22"/>
                  </a:cxn>
                  <a:cxn ang="0">
                    <a:pos x="181" y="14"/>
                  </a:cxn>
                  <a:cxn ang="0">
                    <a:pos x="167" y="9"/>
                  </a:cxn>
                  <a:cxn ang="0">
                    <a:pos x="154" y="9"/>
                  </a:cxn>
                  <a:cxn ang="0">
                    <a:pos x="145" y="9"/>
                  </a:cxn>
                  <a:cxn ang="0">
                    <a:pos x="128" y="22"/>
                  </a:cxn>
                  <a:cxn ang="0">
                    <a:pos x="128" y="22"/>
                  </a:cxn>
                  <a:cxn ang="0">
                    <a:pos x="128" y="22"/>
                  </a:cxn>
                  <a:cxn ang="0">
                    <a:pos x="137" y="5"/>
                  </a:cxn>
                  <a:cxn ang="0">
                    <a:pos x="137" y="5"/>
                  </a:cxn>
                  <a:cxn ang="0">
                    <a:pos x="154" y="0"/>
                  </a:cxn>
                  <a:cxn ang="0">
                    <a:pos x="154" y="0"/>
                  </a:cxn>
                  <a:cxn ang="0">
                    <a:pos x="185" y="9"/>
                  </a:cxn>
                  <a:cxn ang="0">
                    <a:pos x="198" y="31"/>
                  </a:cxn>
                  <a:cxn ang="0">
                    <a:pos x="198" y="31"/>
                  </a:cxn>
                  <a:cxn ang="0">
                    <a:pos x="189" y="57"/>
                  </a:cxn>
                  <a:cxn ang="0">
                    <a:pos x="176" y="71"/>
                  </a:cxn>
                  <a:cxn ang="0">
                    <a:pos x="132" y="79"/>
                  </a:cxn>
                  <a:cxn ang="0">
                    <a:pos x="80" y="84"/>
                  </a:cxn>
                  <a:cxn ang="0">
                    <a:pos x="49" y="88"/>
                  </a:cxn>
                  <a:cxn ang="0">
                    <a:pos x="27" y="97"/>
                  </a:cxn>
                  <a:cxn ang="0">
                    <a:pos x="14" y="106"/>
                  </a:cxn>
                  <a:cxn ang="0">
                    <a:pos x="9" y="123"/>
                  </a:cxn>
                  <a:cxn ang="0">
                    <a:pos x="9" y="123"/>
                  </a:cxn>
                  <a:cxn ang="0">
                    <a:pos x="9" y="154"/>
                  </a:cxn>
                  <a:cxn ang="0">
                    <a:pos x="128" y="18"/>
                  </a:cxn>
                  <a:cxn ang="0">
                    <a:pos x="128" y="18"/>
                  </a:cxn>
                  <a:cxn ang="0">
                    <a:pos x="128" y="18"/>
                  </a:cxn>
                </a:cxnLst>
                <a:rect l="0" t="0" r="r" b="b"/>
                <a:pathLst>
                  <a:path w="198" h="154">
                    <a:moveTo>
                      <a:pt x="9" y="154"/>
                    </a:moveTo>
                    <a:lnTo>
                      <a:pt x="9" y="154"/>
                    </a:lnTo>
                    <a:lnTo>
                      <a:pt x="9" y="154"/>
                    </a:lnTo>
                    <a:lnTo>
                      <a:pt x="5" y="137"/>
                    </a:lnTo>
                    <a:lnTo>
                      <a:pt x="0" y="123"/>
                    </a:lnTo>
                    <a:lnTo>
                      <a:pt x="0" y="123"/>
                    </a:lnTo>
                    <a:lnTo>
                      <a:pt x="0" y="123"/>
                    </a:lnTo>
                    <a:lnTo>
                      <a:pt x="5" y="110"/>
                    </a:lnTo>
                    <a:lnTo>
                      <a:pt x="9" y="101"/>
                    </a:lnTo>
                    <a:lnTo>
                      <a:pt x="14" y="93"/>
                    </a:lnTo>
                    <a:lnTo>
                      <a:pt x="27" y="88"/>
                    </a:lnTo>
                    <a:lnTo>
                      <a:pt x="27" y="88"/>
                    </a:lnTo>
                    <a:lnTo>
                      <a:pt x="27" y="88"/>
                    </a:lnTo>
                    <a:lnTo>
                      <a:pt x="44" y="84"/>
                    </a:lnTo>
                    <a:lnTo>
                      <a:pt x="62" y="79"/>
                    </a:lnTo>
                    <a:lnTo>
                      <a:pt x="106" y="75"/>
                    </a:lnTo>
                    <a:lnTo>
                      <a:pt x="106" y="75"/>
                    </a:lnTo>
                    <a:lnTo>
                      <a:pt x="106" y="75"/>
                    </a:lnTo>
                    <a:lnTo>
                      <a:pt x="132" y="71"/>
                    </a:lnTo>
                    <a:lnTo>
                      <a:pt x="150" y="66"/>
                    </a:lnTo>
                    <a:lnTo>
                      <a:pt x="176" y="53"/>
                    </a:lnTo>
                    <a:lnTo>
                      <a:pt x="185" y="40"/>
                    </a:lnTo>
                    <a:lnTo>
                      <a:pt x="189" y="31"/>
                    </a:lnTo>
                    <a:lnTo>
                      <a:pt x="189" y="31"/>
                    </a:lnTo>
                    <a:lnTo>
                      <a:pt x="189" y="31"/>
                    </a:lnTo>
                    <a:lnTo>
                      <a:pt x="185" y="22"/>
                    </a:lnTo>
                    <a:lnTo>
                      <a:pt x="181" y="14"/>
                    </a:lnTo>
                    <a:lnTo>
                      <a:pt x="181" y="14"/>
                    </a:lnTo>
                    <a:lnTo>
                      <a:pt x="181" y="14"/>
                    </a:lnTo>
                    <a:lnTo>
                      <a:pt x="167" y="9"/>
                    </a:lnTo>
                    <a:lnTo>
                      <a:pt x="154" y="9"/>
                    </a:lnTo>
                    <a:lnTo>
                      <a:pt x="154" y="9"/>
                    </a:lnTo>
                    <a:lnTo>
                      <a:pt x="154" y="9"/>
                    </a:lnTo>
                    <a:lnTo>
                      <a:pt x="145" y="9"/>
                    </a:lnTo>
                    <a:lnTo>
                      <a:pt x="137" y="18"/>
                    </a:lnTo>
                    <a:lnTo>
                      <a:pt x="128" y="22"/>
                    </a:lnTo>
                    <a:lnTo>
                      <a:pt x="128" y="22"/>
                    </a:lnTo>
                    <a:lnTo>
                      <a:pt x="128" y="22"/>
                    </a:lnTo>
                    <a:lnTo>
                      <a:pt x="128" y="22"/>
                    </a:lnTo>
                    <a:lnTo>
                      <a:pt x="128" y="22"/>
                    </a:lnTo>
                    <a:lnTo>
                      <a:pt x="132" y="14"/>
                    </a:lnTo>
                    <a:lnTo>
                      <a:pt x="137" y="5"/>
                    </a:lnTo>
                    <a:lnTo>
                      <a:pt x="137" y="5"/>
                    </a:lnTo>
                    <a:lnTo>
                      <a:pt x="137" y="5"/>
                    </a:lnTo>
                    <a:lnTo>
                      <a:pt x="145" y="0"/>
                    </a:lnTo>
                    <a:lnTo>
                      <a:pt x="154" y="0"/>
                    </a:lnTo>
                    <a:lnTo>
                      <a:pt x="154" y="0"/>
                    </a:lnTo>
                    <a:lnTo>
                      <a:pt x="154" y="0"/>
                    </a:lnTo>
                    <a:lnTo>
                      <a:pt x="172" y="0"/>
                    </a:lnTo>
                    <a:lnTo>
                      <a:pt x="185" y="9"/>
                    </a:lnTo>
                    <a:lnTo>
                      <a:pt x="194" y="18"/>
                    </a:lnTo>
                    <a:lnTo>
                      <a:pt x="198" y="31"/>
                    </a:lnTo>
                    <a:lnTo>
                      <a:pt x="198" y="31"/>
                    </a:lnTo>
                    <a:lnTo>
                      <a:pt x="198" y="31"/>
                    </a:lnTo>
                    <a:lnTo>
                      <a:pt x="194" y="49"/>
                    </a:lnTo>
                    <a:lnTo>
                      <a:pt x="189" y="57"/>
                    </a:lnTo>
                    <a:lnTo>
                      <a:pt x="176" y="71"/>
                    </a:lnTo>
                    <a:lnTo>
                      <a:pt x="176" y="71"/>
                    </a:lnTo>
                    <a:lnTo>
                      <a:pt x="154" y="75"/>
                    </a:lnTo>
                    <a:lnTo>
                      <a:pt x="132" y="79"/>
                    </a:lnTo>
                    <a:lnTo>
                      <a:pt x="80" y="84"/>
                    </a:lnTo>
                    <a:lnTo>
                      <a:pt x="80" y="84"/>
                    </a:lnTo>
                    <a:lnTo>
                      <a:pt x="80" y="84"/>
                    </a:lnTo>
                    <a:lnTo>
                      <a:pt x="49" y="88"/>
                    </a:lnTo>
                    <a:lnTo>
                      <a:pt x="27" y="97"/>
                    </a:lnTo>
                    <a:lnTo>
                      <a:pt x="27" y="97"/>
                    </a:lnTo>
                    <a:lnTo>
                      <a:pt x="27" y="97"/>
                    </a:lnTo>
                    <a:lnTo>
                      <a:pt x="14" y="106"/>
                    </a:lnTo>
                    <a:lnTo>
                      <a:pt x="9" y="115"/>
                    </a:lnTo>
                    <a:lnTo>
                      <a:pt x="9" y="123"/>
                    </a:lnTo>
                    <a:lnTo>
                      <a:pt x="9" y="123"/>
                    </a:lnTo>
                    <a:lnTo>
                      <a:pt x="9" y="123"/>
                    </a:lnTo>
                    <a:lnTo>
                      <a:pt x="9" y="154"/>
                    </a:lnTo>
                    <a:lnTo>
                      <a:pt x="9" y="154"/>
                    </a:lnTo>
                    <a:close/>
                    <a:moveTo>
                      <a:pt x="128" y="18"/>
                    </a:moveTo>
                    <a:lnTo>
                      <a:pt x="128" y="18"/>
                    </a:lnTo>
                    <a:lnTo>
                      <a:pt x="128" y="18"/>
                    </a:lnTo>
                    <a:lnTo>
                      <a:pt x="128" y="18"/>
                    </a:lnTo>
                    <a:lnTo>
                      <a:pt x="128" y="18"/>
                    </a:lnTo>
                    <a:lnTo>
                      <a:pt x="128" y="1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129" name="Freeform 69"/>
              <p:cNvSpPr>
                <a:spLocks/>
              </p:cNvSpPr>
              <p:nvPr/>
            </p:nvSpPr>
            <p:spPr bwMode="auto">
              <a:xfrm>
                <a:off x="5556250" y="2970212"/>
                <a:ext cx="41275" cy="223838"/>
              </a:xfrm>
              <a:custGeom>
                <a:avLst/>
                <a:gdLst/>
                <a:ahLst/>
                <a:cxnLst>
                  <a:cxn ang="0">
                    <a:pos x="26" y="141"/>
                  </a:cxn>
                  <a:cxn ang="0">
                    <a:pos x="17" y="137"/>
                  </a:cxn>
                  <a:cxn ang="0">
                    <a:pos x="0" y="0"/>
                  </a:cxn>
                  <a:cxn ang="0">
                    <a:pos x="9" y="5"/>
                  </a:cxn>
                  <a:cxn ang="0">
                    <a:pos x="26" y="141"/>
                  </a:cxn>
                </a:cxnLst>
                <a:rect l="0" t="0" r="r" b="b"/>
                <a:pathLst>
                  <a:path w="26" h="141">
                    <a:moveTo>
                      <a:pt x="26" y="141"/>
                    </a:moveTo>
                    <a:lnTo>
                      <a:pt x="17" y="137"/>
                    </a:lnTo>
                    <a:lnTo>
                      <a:pt x="0" y="0"/>
                    </a:lnTo>
                    <a:lnTo>
                      <a:pt x="9" y="5"/>
                    </a:lnTo>
                    <a:lnTo>
                      <a:pt x="26" y="141"/>
                    </a:lnTo>
                    <a:close/>
                  </a:path>
                </a:pathLst>
              </a:custGeom>
              <a:solidFill>
                <a:srgbClr val="1B75B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130" name="Freeform 70"/>
              <p:cNvSpPr>
                <a:spLocks/>
              </p:cNvSpPr>
              <p:nvPr/>
            </p:nvSpPr>
            <p:spPr bwMode="auto">
              <a:xfrm>
                <a:off x="5632450" y="2998787"/>
                <a:ext cx="42863" cy="201613"/>
              </a:xfrm>
              <a:custGeom>
                <a:avLst/>
                <a:gdLst/>
                <a:ahLst/>
                <a:cxnLst>
                  <a:cxn ang="0">
                    <a:pos x="27" y="127"/>
                  </a:cxn>
                  <a:cxn ang="0">
                    <a:pos x="18" y="123"/>
                  </a:cxn>
                  <a:cxn ang="0">
                    <a:pos x="0" y="0"/>
                  </a:cxn>
                  <a:cxn ang="0">
                    <a:pos x="13" y="0"/>
                  </a:cxn>
                  <a:cxn ang="0">
                    <a:pos x="27" y="127"/>
                  </a:cxn>
                </a:cxnLst>
                <a:rect l="0" t="0" r="r" b="b"/>
                <a:pathLst>
                  <a:path w="27" h="127">
                    <a:moveTo>
                      <a:pt x="27" y="127"/>
                    </a:moveTo>
                    <a:lnTo>
                      <a:pt x="18" y="123"/>
                    </a:lnTo>
                    <a:lnTo>
                      <a:pt x="0" y="0"/>
                    </a:lnTo>
                    <a:lnTo>
                      <a:pt x="13" y="0"/>
                    </a:lnTo>
                    <a:lnTo>
                      <a:pt x="27" y="127"/>
                    </a:lnTo>
                    <a:close/>
                  </a:path>
                </a:pathLst>
              </a:custGeom>
              <a:solidFill>
                <a:srgbClr val="1B75B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131" name="Freeform 71"/>
              <p:cNvSpPr>
                <a:spLocks/>
              </p:cNvSpPr>
              <p:nvPr/>
            </p:nvSpPr>
            <p:spPr bwMode="auto">
              <a:xfrm>
                <a:off x="5653087" y="2663825"/>
                <a:ext cx="139700" cy="10477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53"/>
                  </a:cxn>
                  <a:cxn ang="0">
                    <a:pos x="5" y="61"/>
                  </a:cxn>
                  <a:cxn ang="0">
                    <a:pos x="14" y="66"/>
                  </a:cxn>
                  <a:cxn ang="0">
                    <a:pos x="14" y="66"/>
                  </a:cxn>
                  <a:cxn ang="0">
                    <a:pos x="14" y="66"/>
                  </a:cxn>
                  <a:cxn ang="0">
                    <a:pos x="27" y="61"/>
                  </a:cxn>
                  <a:cxn ang="0">
                    <a:pos x="36" y="57"/>
                  </a:cxn>
                  <a:cxn ang="0">
                    <a:pos x="40" y="53"/>
                  </a:cxn>
                  <a:cxn ang="0">
                    <a:pos x="40" y="53"/>
                  </a:cxn>
                  <a:cxn ang="0">
                    <a:pos x="31" y="57"/>
                  </a:cxn>
                  <a:cxn ang="0">
                    <a:pos x="22" y="57"/>
                  </a:cxn>
                  <a:cxn ang="0">
                    <a:pos x="14" y="57"/>
                  </a:cxn>
                  <a:cxn ang="0">
                    <a:pos x="14" y="57"/>
                  </a:cxn>
                  <a:cxn ang="0">
                    <a:pos x="14" y="57"/>
                  </a:cxn>
                  <a:cxn ang="0">
                    <a:pos x="9" y="57"/>
                  </a:cxn>
                  <a:cxn ang="0">
                    <a:pos x="9" y="53"/>
                  </a:cxn>
                  <a:cxn ang="0">
                    <a:pos x="9" y="53"/>
                  </a:cxn>
                  <a:cxn ang="0">
                    <a:pos x="9" y="53"/>
                  </a:cxn>
                  <a:cxn ang="0">
                    <a:pos x="9" y="44"/>
                  </a:cxn>
                  <a:cxn ang="0">
                    <a:pos x="18" y="31"/>
                  </a:cxn>
                  <a:cxn ang="0">
                    <a:pos x="18" y="31"/>
                  </a:cxn>
                  <a:cxn ang="0">
                    <a:pos x="18" y="31"/>
                  </a:cxn>
                  <a:cxn ang="0">
                    <a:pos x="31" y="18"/>
                  </a:cxn>
                  <a:cxn ang="0">
                    <a:pos x="49" y="13"/>
                  </a:cxn>
                  <a:cxn ang="0">
                    <a:pos x="49" y="13"/>
                  </a:cxn>
                  <a:cxn ang="0">
                    <a:pos x="49" y="13"/>
                  </a:cxn>
                  <a:cxn ang="0">
                    <a:pos x="75" y="9"/>
                  </a:cxn>
                  <a:cxn ang="0">
                    <a:pos x="88" y="9"/>
                  </a:cxn>
                  <a:cxn ang="0">
                    <a:pos x="88" y="0"/>
                  </a:cxn>
                  <a:cxn ang="0">
                    <a:pos x="88" y="0"/>
                  </a:cxn>
                  <a:cxn ang="0">
                    <a:pos x="44" y="4"/>
                  </a:cxn>
                  <a:cxn ang="0">
                    <a:pos x="44" y="4"/>
                  </a:cxn>
                  <a:cxn ang="0">
                    <a:pos x="44" y="4"/>
                  </a:cxn>
                  <a:cxn ang="0">
                    <a:pos x="27" y="13"/>
                  </a:cxn>
                  <a:cxn ang="0">
                    <a:pos x="9" y="26"/>
                  </a:cxn>
                  <a:cxn ang="0">
                    <a:pos x="0" y="39"/>
                  </a:cxn>
                  <a:cxn ang="0">
                    <a:pos x="0" y="53"/>
                  </a:cxn>
                  <a:cxn ang="0">
                    <a:pos x="0" y="53"/>
                  </a:cxn>
                </a:cxnLst>
                <a:rect l="0" t="0" r="r" b="b"/>
                <a:pathLst>
                  <a:path w="88" h="66">
                    <a:moveTo>
                      <a:pt x="0" y="53"/>
                    </a:moveTo>
                    <a:lnTo>
                      <a:pt x="0" y="53"/>
                    </a:lnTo>
                    <a:lnTo>
                      <a:pt x="5" y="61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27" y="61"/>
                    </a:lnTo>
                    <a:lnTo>
                      <a:pt x="36" y="57"/>
                    </a:lnTo>
                    <a:lnTo>
                      <a:pt x="40" y="53"/>
                    </a:lnTo>
                    <a:lnTo>
                      <a:pt x="40" y="53"/>
                    </a:lnTo>
                    <a:lnTo>
                      <a:pt x="31" y="57"/>
                    </a:lnTo>
                    <a:lnTo>
                      <a:pt x="22" y="57"/>
                    </a:lnTo>
                    <a:lnTo>
                      <a:pt x="14" y="57"/>
                    </a:lnTo>
                    <a:lnTo>
                      <a:pt x="14" y="57"/>
                    </a:lnTo>
                    <a:lnTo>
                      <a:pt x="14" y="57"/>
                    </a:lnTo>
                    <a:lnTo>
                      <a:pt x="9" y="57"/>
                    </a:lnTo>
                    <a:lnTo>
                      <a:pt x="9" y="53"/>
                    </a:lnTo>
                    <a:lnTo>
                      <a:pt x="9" y="53"/>
                    </a:lnTo>
                    <a:lnTo>
                      <a:pt x="9" y="53"/>
                    </a:lnTo>
                    <a:lnTo>
                      <a:pt x="9" y="44"/>
                    </a:lnTo>
                    <a:lnTo>
                      <a:pt x="18" y="31"/>
                    </a:lnTo>
                    <a:lnTo>
                      <a:pt x="18" y="31"/>
                    </a:lnTo>
                    <a:lnTo>
                      <a:pt x="18" y="31"/>
                    </a:lnTo>
                    <a:lnTo>
                      <a:pt x="31" y="18"/>
                    </a:lnTo>
                    <a:lnTo>
                      <a:pt x="49" y="13"/>
                    </a:lnTo>
                    <a:lnTo>
                      <a:pt x="49" y="13"/>
                    </a:lnTo>
                    <a:lnTo>
                      <a:pt x="49" y="13"/>
                    </a:lnTo>
                    <a:lnTo>
                      <a:pt x="75" y="9"/>
                    </a:lnTo>
                    <a:lnTo>
                      <a:pt x="88" y="9"/>
                    </a:lnTo>
                    <a:lnTo>
                      <a:pt x="88" y="0"/>
                    </a:lnTo>
                    <a:lnTo>
                      <a:pt x="88" y="0"/>
                    </a:lnTo>
                    <a:lnTo>
                      <a:pt x="44" y="4"/>
                    </a:lnTo>
                    <a:lnTo>
                      <a:pt x="44" y="4"/>
                    </a:lnTo>
                    <a:lnTo>
                      <a:pt x="44" y="4"/>
                    </a:lnTo>
                    <a:lnTo>
                      <a:pt x="27" y="13"/>
                    </a:lnTo>
                    <a:lnTo>
                      <a:pt x="9" y="26"/>
                    </a:lnTo>
                    <a:lnTo>
                      <a:pt x="0" y="39"/>
                    </a:lnTo>
                    <a:lnTo>
                      <a:pt x="0" y="53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923" name="Group 780"/>
            <p:cNvGrpSpPr/>
            <p:nvPr/>
          </p:nvGrpSpPr>
          <p:grpSpPr>
            <a:xfrm rot="21286004">
              <a:off x="8458192" y="1799097"/>
              <a:ext cx="685820" cy="685654"/>
              <a:chOff x="3124200" y="2209800"/>
              <a:chExt cx="1027113" cy="1017588"/>
            </a:xfrm>
          </p:grpSpPr>
          <p:sp>
            <p:nvSpPr>
              <p:cNvPr id="1107" name="Freeform 13"/>
              <p:cNvSpPr>
                <a:spLocks/>
              </p:cNvSpPr>
              <p:nvPr/>
            </p:nvSpPr>
            <p:spPr bwMode="auto">
              <a:xfrm>
                <a:off x="3835400" y="2370138"/>
                <a:ext cx="20638" cy="1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3" y="0"/>
                  </a:cxn>
                  <a:cxn ang="0">
                    <a:pos x="13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3">
                    <a:moveTo>
                      <a:pt x="0" y="0"/>
                    </a:moveTo>
                    <a:lnTo>
                      <a:pt x="0" y="0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108" name="Freeform 14"/>
              <p:cNvSpPr>
                <a:spLocks/>
              </p:cNvSpPr>
              <p:nvPr/>
            </p:nvSpPr>
            <p:spPr bwMode="auto">
              <a:xfrm>
                <a:off x="3830638" y="2370138"/>
                <a:ext cx="1588" cy="1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109" name="Freeform 22"/>
              <p:cNvSpPr>
                <a:spLocks/>
              </p:cNvSpPr>
              <p:nvPr/>
            </p:nvSpPr>
            <p:spPr bwMode="auto">
              <a:xfrm>
                <a:off x="3238500" y="2695575"/>
                <a:ext cx="742950" cy="531813"/>
              </a:xfrm>
              <a:custGeom>
                <a:avLst/>
                <a:gdLst/>
                <a:ahLst/>
                <a:cxnLst>
                  <a:cxn ang="0">
                    <a:pos x="54" y="304"/>
                  </a:cxn>
                  <a:cxn ang="0">
                    <a:pos x="54" y="304"/>
                  </a:cxn>
                  <a:cxn ang="0">
                    <a:pos x="67" y="307"/>
                  </a:cxn>
                  <a:cxn ang="0">
                    <a:pos x="105" y="319"/>
                  </a:cxn>
                  <a:cxn ang="0">
                    <a:pos x="130" y="326"/>
                  </a:cxn>
                  <a:cxn ang="0">
                    <a:pos x="162" y="329"/>
                  </a:cxn>
                  <a:cxn ang="0">
                    <a:pos x="199" y="335"/>
                  </a:cxn>
                  <a:cxn ang="0">
                    <a:pos x="241" y="335"/>
                  </a:cxn>
                  <a:cxn ang="0">
                    <a:pos x="241" y="335"/>
                  </a:cxn>
                  <a:cxn ang="0">
                    <a:pos x="282" y="332"/>
                  </a:cxn>
                  <a:cxn ang="0">
                    <a:pos x="316" y="329"/>
                  </a:cxn>
                  <a:cxn ang="0">
                    <a:pos x="348" y="323"/>
                  </a:cxn>
                  <a:cxn ang="0">
                    <a:pos x="373" y="316"/>
                  </a:cxn>
                  <a:cxn ang="0">
                    <a:pos x="408" y="304"/>
                  </a:cxn>
                  <a:cxn ang="0">
                    <a:pos x="421" y="297"/>
                  </a:cxn>
                  <a:cxn ang="0">
                    <a:pos x="468" y="0"/>
                  </a:cxn>
                  <a:cxn ang="0">
                    <a:pos x="0" y="0"/>
                  </a:cxn>
                  <a:cxn ang="0">
                    <a:pos x="54" y="304"/>
                  </a:cxn>
                </a:cxnLst>
                <a:rect l="0" t="0" r="r" b="b"/>
                <a:pathLst>
                  <a:path w="468" h="335">
                    <a:moveTo>
                      <a:pt x="54" y="304"/>
                    </a:moveTo>
                    <a:lnTo>
                      <a:pt x="54" y="304"/>
                    </a:lnTo>
                    <a:lnTo>
                      <a:pt x="67" y="307"/>
                    </a:lnTo>
                    <a:lnTo>
                      <a:pt x="105" y="319"/>
                    </a:lnTo>
                    <a:lnTo>
                      <a:pt x="130" y="326"/>
                    </a:lnTo>
                    <a:lnTo>
                      <a:pt x="162" y="329"/>
                    </a:lnTo>
                    <a:lnTo>
                      <a:pt x="199" y="335"/>
                    </a:lnTo>
                    <a:lnTo>
                      <a:pt x="241" y="335"/>
                    </a:lnTo>
                    <a:lnTo>
                      <a:pt x="241" y="335"/>
                    </a:lnTo>
                    <a:lnTo>
                      <a:pt x="282" y="332"/>
                    </a:lnTo>
                    <a:lnTo>
                      <a:pt x="316" y="329"/>
                    </a:lnTo>
                    <a:lnTo>
                      <a:pt x="348" y="323"/>
                    </a:lnTo>
                    <a:lnTo>
                      <a:pt x="373" y="316"/>
                    </a:lnTo>
                    <a:lnTo>
                      <a:pt x="408" y="304"/>
                    </a:lnTo>
                    <a:lnTo>
                      <a:pt x="421" y="297"/>
                    </a:lnTo>
                    <a:lnTo>
                      <a:pt x="468" y="0"/>
                    </a:lnTo>
                    <a:lnTo>
                      <a:pt x="0" y="0"/>
                    </a:lnTo>
                    <a:lnTo>
                      <a:pt x="54" y="304"/>
                    </a:lnTo>
                    <a:close/>
                  </a:path>
                </a:pathLst>
              </a:custGeom>
              <a:solidFill>
                <a:srgbClr val="D0517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110" name="Freeform 23"/>
              <p:cNvSpPr>
                <a:spLocks/>
              </p:cNvSpPr>
              <p:nvPr/>
            </p:nvSpPr>
            <p:spPr bwMode="auto">
              <a:xfrm>
                <a:off x="3124200" y="2209800"/>
                <a:ext cx="1027113" cy="650875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9" y="199"/>
                  </a:cxn>
                  <a:cxn ang="0">
                    <a:pos x="31" y="167"/>
                  </a:cxn>
                  <a:cxn ang="0">
                    <a:pos x="69" y="145"/>
                  </a:cxn>
                  <a:cxn ang="0">
                    <a:pos x="114" y="129"/>
                  </a:cxn>
                  <a:cxn ang="0">
                    <a:pos x="110" y="113"/>
                  </a:cxn>
                  <a:cxn ang="0">
                    <a:pos x="114" y="91"/>
                  </a:cxn>
                  <a:cxn ang="0">
                    <a:pos x="136" y="50"/>
                  </a:cxn>
                  <a:cxn ang="0">
                    <a:pos x="170" y="19"/>
                  </a:cxn>
                  <a:cxn ang="0">
                    <a:pos x="221" y="3"/>
                  </a:cxn>
                  <a:cxn ang="0">
                    <a:pos x="249" y="0"/>
                  </a:cxn>
                  <a:cxn ang="0">
                    <a:pos x="313" y="12"/>
                  </a:cxn>
                  <a:cxn ang="0">
                    <a:pos x="360" y="50"/>
                  </a:cxn>
                  <a:cxn ang="0">
                    <a:pos x="373" y="41"/>
                  </a:cxn>
                  <a:cxn ang="0">
                    <a:pos x="401" y="34"/>
                  </a:cxn>
                  <a:cxn ang="0">
                    <a:pos x="417" y="31"/>
                  </a:cxn>
                  <a:cxn ang="0">
                    <a:pos x="445" y="38"/>
                  </a:cxn>
                  <a:cxn ang="0">
                    <a:pos x="471" y="50"/>
                  </a:cxn>
                  <a:cxn ang="0">
                    <a:pos x="486" y="66"/>
                  </a:cxn>
                  <a:cxn ang="0">
                    <a:pos x="496" y="88"/>
                  </a:cxn>
                  <a:cxn ang="0">
                    <a:pos x="515" y="95"/>
                  </a:cxn>
                  <a:cxn ang="0">
                    <a:pos x="546" y="110"/>
                  </a:cxn>
                  <a:cxn ang="0">
                    <a:pos x="572" y="132"/>
                  </a:cxn>
                  <a:cxn ang="0">
                    <a:pos x="584" y="155"/>
                  </a:cxn>
                  <a:cxn ang="0">
                    <a:pos x="587" y="170"/>
                  </a:cxn>
                  <a:cxn ang="0">
                    <a:pos x="632" y="208"/>
                  </a:cxn>
                  <a:cxn ang="0">
                    <a:pos x="644" y="240"/>
                  </a:cxn>
                  <a:cxn ang="0">
                    <a:pos x="647" y="253"/>
                  </a:cxn>
                  <a:cxn ang="0">
                    <a:pos x="641" y="281"/>
                  </a:cxn>
                  <a:cxn ang="0">
                    <a:pos x="622" y="309"/>
                  </a:cxn>
                  <a:cxn ang="0">
                    <a:pos x="594" y="335"/>
                  </a:cxn>
                  <a:cxn ang="0">
                    <a:pos x="556" y="354"/>
                  </a:cxn>
                  <a:cxn ang="0">
                    <a:pos x="543" y="373"/>
                  </a:cxn>
                  <a:cxn ang="0">
                    <a:pos x="515" y="388"/>
                  </a:cxn>
                  <a:cxn ang="0">
                    <a:pos x="474" y="401"/>
                  </a:cxn>
                  <a:cxn ang="0">
                    <a:pos x="423" y="404"/>
                  </a:cxn>
                  <a:cxn ang="0">
                    <a:pos x="382" y="401"/>
                  </a:cxn>
                  <a:cxn ang="0">
                    <a:pos x="344" y="392"/>
                  </a:cxn>
                  <a:cxn ang="0">
                    <a:pos x="303" y="407"/>
                  </a:cxn>
                  <a:cxn ang="0">
                    <a:pos x="253" y="410"/>
                  </a:cxn>
                  <a:cxn ang="0">
                    <a:pos x="215" y="407"/>
                  </a:cxn>
                  <a:cxn ang="0">
                    <a:pos x="155" y="388"/>
                  </a:cxn>
                  <a:cxn ang="0">
                    <a:pos x="136" y="376"/>
                  </a:cxn>
                  <a:cxn ang="0">
                    <a:pos x="101" y="366"/>
                  </a:cxn>
                  <a:cxn ang="0">
                    <a:pos x="60" y="347"/>
                  </a:cxn>
                  <a:cxn ang="0">
                    <a:pos x="44" y="332"/>
                  </a:cxn>
                  <a:cxn ang="0">
                    <a:pos x="44" y="322"/>
                  </a:cxn>
                  <a:cxn ang="0">
                    <a:pos x="47" y="313"/>
                  </a:cxn>
                  <a:cxn ang="0">
                    <a:pos x="12" y="278"/>
                  </a:cxn>
                  <a:cxn ang="0">
                    <a:pos x="0" y="234"/>
                  </a:cxn>
                </a:cxnLst>
                <a:rect l="0" t="0" r="r" b="b"/>
                <a:pathLst>
                  <a:path w="647" h="410">
                    <a:moveTo>
                      <a:pt x="0" y="234"/>
                    </a:moveTo>
                    <a:lnTo>
                      <a:pt x="0" y="234"/>
                    </a:lnTo>
                    <a:lnTo>
                      <a:pt x="3" y="215"/>
                    </a:lnTo>
                    <a:lnTo>
                      <a:pt x="9" y="199"/>
                    </a:lnTo>
                    <a:lnTo>
                      <a:pt x="19" y="180"/>
                    </a:lnTo>
                    <a:lnTo>
                      <a:pt x="31" y="167"/>
                    </a:lnTo>
                    <a:lnTo>
                      <a:pt x="50" y="155"/>
                    </a:lnTo>
                    <a:lnTo>
                      <a:pt x="69" y="145"/>
                    </a:lnTo>
                    <a:lnTo>
                      <a:pt x="88" y="136"/>
                    </a:lnTo>
                    <a:lnTo>
                      <a:pt x="114" y="129"/>
                    </a:lnTo>
                    <a:lnTo>
                      <a:pt x="114" y="129"/>
                    </a:lnTo>
                    <a:lnTo>
                      <a:pt x="110" y="113"/>
                    </a:lnTo>
                    <a:lnTo>
                      <a:pt x="110" y="113"/>
                    </a:lnTo>
                    <a:lnTo>
                      <a:pt x="114" y="91"/>
                    </a:lnTo>
                    <a:lnTo>
                      <a:pt x="123" y="69"/>
                    </a:lnTo>
                    <a:lnTo>
                      <a:pt x="136" y="50"/>
                    </a:lnTo>
                    <a:lnTo>
                      <a:pt x="151" y="34"/>
                    </a:lnTo>
                    <a:lnTo>
                      <a:pt x="170" y="19"/>
                    </a:lnTo>
                    <a:lnTo>
                      <a:pt x="196" y="9"/>
                    </a:lnTo>
                    <a:lnTo>
                      <a:pt x="221" y="3"/>
                    </a:lnTo>
                    <a:lnTo>
                      <a:pt x="249" y="0"/>
                    </a:lnTo>
                    <a:lnTo>
                      <a:pt x="249" y="0"/>
                    </a:lnTo>
                    <a:lnTo>
                      <a:pt x="281" y="3"/>
                    </a:lnTo>
                    <a:lnTo>
                      <a:pt x="313" y="12"/>
                    </a:lnTo>
                    <a:lnTo>
                      <a:pt x="341" y="28"/>
                    </a:lnTo>
                    <a:lnTo>
                      <a:pt x="360" y="50"/>
                    </a:lnTo>
                    <a:lnTo>
                      <a:pt x="360" y="50"/>
                    </a:lnTo>
                    <a:lnTo>
                      <a:pt x="373" y="41"/>
                    </a:lnTo>
                    <a:lnTo>
                      <a:pt x="385" y="38"/>
                    </a:lnTo>
                    <a:lnTo>
                      <a:pt x="401" y="34"/>
                    </a:lnTo>
                    <a:lnTo>
                      <a:pt x="417" y="31"/>
                    </a:lnTo>
                    <a:lnTo>
                      <a:pt x="417" y="31"/>
                    </a:lnTo>
                    <a:lnTo>
                      <a:pt x="429" y="34"/>
                    </a:lnTo>
                    <a:lnTo>
                      <a:pt x="445" y="38"/>
                    </a:lnTo>
                    <a:lnTo>
                      <a:pt x="458" y="41"/>
                    </a:lnTo>
                    <a:lnTo>
                      <a:pt x="471" y="50"/>
                    </a:lnTo>
                    <a:lnTo>
                      <a:pt x="480" y="57"/>
                    </a:lnTo>
                    <a:lnTo>
                      <a:pt x="486" y="66"/>
                    </a:lnTo>
                    <a:lnTo>
                      <a:pt x="493" y="79"/>
                    </a:lnTo>
                    <a:lnTo>
                      <a:pt x="496" y="88"/>
                    </a:lnTo>
                    <a:lnTo>
                      <a:pt x="496" y="88"/>
                    </a:lnTo>
                    <a:lnTo>
                      <a:pt x="515" y="95"/>
                    </a:lnTo>
                    <a:lnTo>
                      <a:pt x="531" y="101"/>
                    </a:lnTo>
                    <a:lnTo>
                      <a:pt x="546" y="110"/>
                    </a:lnTo>
                    <a:lnTo>
                      <a:pt x="559" y="120"/>
                    </a:lnTo>
                    <a:lnTo>
                      <a:pt x="572" y="132"/>
                    </a:lnTo>
                    <a:lnTo>
                      <a:pt x="578" y="142"/>
                    </a:lnTo>
                    <a:lnTo>
                      <a:pt x="584" y="155"/>
                    </a:lnTo>
                    <a:lnTo>
                      <a:pt x="587" y="170"/>
                    </a:lnTo>
                    <a:lnTo>
                      <a:pt x="587" y="170"/>
                    </a:lnTo>
                    <a:lnTo>
                      <a:pt x="613" y="186"/>
                    </a:lnTo>
                    <a:lnTo>
                      <a:pt x="632" y="208"/>
                    </a:lnTo>
                    <a:lnTo>
                      <a:pt x="641" y="230"/>
                    </a:lnTo>
                    <a:lnTo>
                      <a:pt x="644" y="240"/>
                    </a:lnTo>
                    <a:lnTo>
                      <a:pt x="647" y="253"/>
                    </a:lnTo>
                    <a:lnTo>
                      <a:pt x="647" y="253"/>
                    </a:lnTo>
                    <a:lnTo>
                      <a:pt x="644" y="268"/>
                    </a:lnTo>
                    <a:lnTo>
                      <a:pt x="641" y="281"/>
                    </a:lnTo>
                    <a:lnTo>
                      <a:pt x="632" y="297"/>
                    </a:lnTo>
                    <a:lnTo>
                      <a:pt x="622" y="309"/>
                    </a:lnTo>
                    <a:lnTo>
                      <a:pt x="610" y="322"/>
                    </a:lnTo>
                    <a:lnTo>
                      <a:pt x="594" y="335"/>
                    </a:lnTo>
                    <a:lnTo>
                      <a:pt x="556" y="354"/>
                    </a:lnTo>
                    <a:lnTo>
                      <a:pt x="556" y="354"/>
                    </a:lnTo>
                    <a:lnTo>
                      <a:pt x="553" y="363"/>
                    </a:lnTo>
                    <a:lnTo>
                      <a:pt x="543" y="373"/>
                    </a:lnTo>
                    <a:lnTo>
                      <a:pt x="531" y="382"/>
                    </a:lnTo>
                    <a:lnTo>
                      <a:pt x="515" y="388"/>
                    </a:lnTo>
                    <a:lnTo>
                      <a:pt x="496" y="395"/>
                    </a:lnTo>
                    <a:lnTo>
                      <a:pt x="474" y="401"/>
                    </a:lnTo>
                    <a:lnTo>
                      <a:pt x="452" y="401"/>
                    </a:lnTo>
                    <a:lnTo>
                      <a:pt x="423" y="404"/>
                    </a:lnTo>
                    <a:lnTo>
                      <a:pt x="423" y="404"/>
                    </a:lnTo>
                    <a:lnTo>
                      <a:pt x="382" y="401"/>
                    </a:lnTo>
                    <a:lnTo>
                      <a:pt x="344" y="392"/>
                    </a:lnTo>
                    <a:lnTo>
                      <a:pt x="344" y="392"/>
                    </a:lnTo>
                    <a:lnTo>
                      <a:pt x="325" y="401"/>
                    </a:lnTo>
                    <a:lnTo>
                      <a:pt x="303" y="407"/>
                    </a:lnTo>
                    <a:lnTo>
                      <a:pt x="278" y="410"/>
                    </a:lnTo>
                    <a:lnTo>
                      <a:pt x="253" y="410"/>
                    </a:lnTo>
                    <a:lnTo>
                      <a:pt x="253" y="410"/>
                    </a:lnTo>
                    <a:lnTo>
                      <a:pt x="215" y="407"/>
                    </a:lnTo>
                    <a:lnTo>
                      <a:pt x="180" y="401"/>
                    </a:lnTo>
                    <a:lnTo>
                      <a:pt x="155" y="388"/>
                    </a:lnTo>
                    <a:lnTo>
                      <a:pt x="145" y="382"/>
                    </a:lnTo>
                    <a:lnTo>
                      <a:pt x="136" y="376"/>
                    </a:lnTo>
                    <a:lnTo>
                      <a:pt x="136" y="376"/>
                    </a:lnTo>
                    <a:lnTo>
                      <a:pt x="101" y="366"/>
                    </a:lnTo>
                    <a:lnTo>
                      <a:pt x="69" y="357"/>
                    </a:lnTo>
                    <a:lnTo>
                      <a:pt x="60" y="347"/>
                    </a:lnTo>
                    <a:lnTo>
                      <a:pt x="50" y="341"/>
                    </a:lnTo>
                    <a:lnTo>
                      <a:pt x="44" y="332"/>
                    </a:lnTo>
                    <a:lnTo>
                      <a:pt x="44" y="322"/>
                    </a:lnTo>
                    <a:lnTo>
                      <a:pt x="44" y="322"/>
                    </a:lnTo>
                    <a:lnTo>
                      <a:pt x="47" y="313"/>
                    </a:lnTo>
                    <a:lnTo>
                      <a:pt x="47" y="313"/>
                    </a:lnTo>
                    <a:lnTo>
                      <a:pt x="28" y="297"/>
                    </a:lnTo>
                    <a:lnTo>
                      <a:pt x="12" y="278"/>
                    </a:lnTo>
                    <a:lnTo>
                      <a:pt x="3" y="25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solidFill>
                <a:srgbClr val="754C2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111" name="Freeform 24"/>
              <p:cNvSpPr>
                <a:spLocks/>
              </p:cNvSpPr>
              <p:nvPr/>
            </p:nvSpPr>
            <p:spPr bwMode="auto">
              <a:xfrm>
                <a:off x="3328988" y="2335213"/>
                <a:ext cx="717550" cy="455613"/>
              </a:xfrm>
              <a:custGeom>
                <a:avLst/>
                <a:gdLst/>
                <a:ahLst/>
                <a:cxnLst>
                  <a:cxn ang="0">
                    <a:pos x="0" y="164"/>
                  </a:cxn>
                  <a:cxn ang="0">
                    <a:pos x="7" y="136"/>
                  </a:cxn>
                  <a:cxn ang="0">
                    <a:pos x="22" y="117"/>
                  </a:cxn>
                  <a:cxn ang="0">
                    <a:pos x="48" y="98"/>
                  </a:cxn>
                  <a:cxn ang="0">
                    <a:pos x="79" y="91"/>
                  </a:cxn>
                  <a:cxn ang="0">
                    <a:pos x="76" y="79"/>
                  </a:cxn>
                  <a:cxn ang="0">
                    <a:pos x="79" y="63"/>
                  </a:cxn>
                  <a:cxn ang="0">
                    <a:pos x="92" y="34"/>
                  </a:cxn>
                  <a:cxn ang="0">
                    <a:pos x="120" y="12"/>
                  </a:cxn>
                  <a:cxn ang="0">
                    <a:pos x="155" y="0"/>
                  </a:cxn>
                  <a:cxn ang="0">
                    <a:pos x="174" y="0"/>
                  </a:cxn>
                  <a:cxn ang="0">
                    <a:pos x="218" y="9"/>
                  </a:cxn>
                  <a:cxn ang="0">
                    <a:pos x="253" y="31"/>
                  </a:cxn>
                  <a:cxn ang="0">
                    <a:pos x="269" y="25"/>
                  </a:cxn>
                  <a:cxn ang="0">
                    <a:pos x="291" y="22"/>
                  </a:cxn>
                  <a:cxn ang="0">
                    <a:pos x="329" y="31"/>
                  </a:cxn>
                  <a:cxn ang="0">
                    <a:pos x="345" y="53"/>
                  </a:cxn>
                  <a:cxn ang="0">
                    <a:pos x="348" y="60"/>
                  </a:cxn>
                  <a:cxn ang="0">
                    <a:pos x="392" y="82"/>
                  </a:cxn>
                  <a:cxn ang="0">
                    <a:pos x="411" y="107"/>
                  </a:cxn>
                  <a:cxn ang="0">
                    <a:pos x="411" y="117"/>
                  </a:cxn>
                  <a:cxn ang="0">
                    <a:pos x="443" y="145"/>
                  </a:cxn>
                  <a:cxn ang="0">
                    <a:pos x="452" y="177"/>
                  </a:cxn>
                  <a:cxn ang="0">
                    <a:pos x="452" y="186"/>
                  </a:cxn>
                  <a:cxn ang="0">
                    <a:pos x="436" y="215"/>
                  </a:cxn>
                  <a:cxn ang="0">
                    <a:pos x="389" y="246"/>
                  </a:cxn>
                  <a:cxn ang="0">
                    <a:pos x="386" y="256"/>
                  </a:cxn>
                  <a:cxn ang="0">
                    <a:pos x="373" y="268"/>
                  </a:cxn>
                  <a:cxn ang="0">
                    <a:pos x="332" y="278"/>
                  </a:cxn>
                  <a:cxn ang="0">
                    <a:pos x="297" y="281"/>
                  </a:cxn>
                  <a:cxn ang="0">
                    <a:pos x="240" y="275"/>
                  </a:cxn>
                  <a:cxn ang="0">
                    <a:pos x="228" y="281"/>
                  </a:cxn>
                  <a:cxn ang="0">
                    <a:pos x="193" y="287"/>
                  </a:cxn>
                  <a:cxn ang="0">
                    <a:pos x="177" y="287"/>
                  </a:cxn>
                  <a:cxn ang="0">
                    <a:pos x="127" y="281"/>
                  </a:cxn>
                  <a:cxn ang="0">
                    <a:pos x="95" y="262"/>
                  </a:cxn>
                  <a:cxn ang="0">
                    <a:pos x="70" y="256"/>
                  </a:cxn>
                  <a:cxn ang="0">
                    <a:pos x="35" y="237"/>
                  </a:cxn>
                  <a:cxn ang="0">
                    <a:pos x="29" y="224"/>
                  </a:cxn>
                  <a:cxn ang="0">
                    <a:pos x="32" y="218"/>
                  </a:cxn>
                  <a:cxn ang="0">
                    <a:pos x="19" y="205"/>
                  </a:cxn>
                  <a:cxn ang="0">
                    <a:pos x="0" y="180"/>
                  </a:cxn>
                  <a:cxn ang="0">
                    <a:pos x="0" y="164"/>
                  </a:cxn>
                </a:cxnLst>
                <a:rect l="0" t="0" r="r" b="b"/>
                <a:pathLst>
                  <a:path w="452" h="287">
                    <a:moveTo>
                      <a:pt x="0" y="164"/>
                    </a:moveTo>
                    <a:lnTo>
                      <a:pt x="0" y="164"/>
                    </a:lnTo>
                    <a:lnTo>
                      <a:pt x="0" y="148"/>
                    </a:lnTo>
                    <a:lnTo>
                      <a:pt x="7" y="136"/>
                    </a:lnTo>
                    <a:lnTo>
                      <a:pt x="13" y="126"/>
                    </a:lnTo>
                    <a:lnTo>
                      <a:pt x="22" y="117"/>
                    </a:lnTo>
                    <a:lnTo>
                      <a:pt x="32" y="107"/>
                    </a:lnTo>
                    <a:lnTo>
                      <a:pt x="48" y="98"/>
                    </a:lnTo>
                    <a:lnTo>
                      <a:pt x="60" y="95"/>
                    </a:lnTo>
                    <a:lnTo>
                      <a:pt x="79" y="91"/>
                    </a:lnTo>
                    <a:lnTo>
                      <a:pt x="79" y="91"/>
                    </a:lnTo>
                    <a:lnTo>
                      <a:pt x="76" y="79"/>
                    </a:lnTo>
                    <a:lnTo>
                      <a:pt x="76" y="79"/>
                    </a:lnTo>
                    <a:lnTo>
                      <a:pt x="79" y="63"/>
                    </a:lnTo>
                    <a:lnTo>
                      <a:pt x="86" y="47"/>
                    </a:lnTo>
                    <a:lnTo>
                      <a:pt x="92" y="34"/>
                    </a:lnTo>
                    <a:lnTo>
                      <a:pt x="105" y="22"/>
                    </a:lnTo>
                    <a:lnTo>
                      <a:pt x="120" y="12"/>
                    </a:lnTo>
                    <a:lnTo>
                      <a:pt x="136" y="6"/>
                    </a:lnTo>
                    <a:lnTo>
                      <a:pt x="155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96" y="0"/>
                    </a:lnTo>
                    <a:lnTo>
                      <a:pt x="218" y="9"/>
                    </a:lnTo>
                    <a:lnTo>
                      <a:pt x="237" y="19"/>
                    </a:lnTo>
                    <a:lnTo>
                      <a:pt x="253" y="31"/>
                    </a:lnTo>
                    <a:lnTo>
                      <a:pt x="253" y="31"/>
                    </a:lnTo>
                    <a:lnTo>
                      <a:pt x="269" y="25"/>
                    </a:lnTo>
                    <a:lnTo>
                      <a:pt x="291" y="22"/>
                    </a:lnTo>
                    <a:lnTo>
                      <a:pt x="291" y="22"/>
                    </a:lnTo>
                    <a:lnTo>
                      <a:pt x="313" y="25"/>
                    </a:lnTo>
                    <a:lnTo>
                      <a:pt x="329" y="31"/>
                    </a:lnTo>
                    <a:lnTo>
                      <a:pt x="342" y="44"/>
                    </a:lnTo>
                    <a:lnTo>
                      <a:pt x="345" y="53"/>
                    </a:lnTo>
                    <a:lnTo>
                      <a:pt x="348" y="60"/>
                    </a:lnTo>
                    <a:lnTo>
                      <a:pt x="348" y="60"/>
                    </a:lnTo>
                    <a:lnTo>
                      <a:pt x="373" y="69"/>
                    </a:lnTo>
                    <a:lnTo>
                      <a:pt x="392" y="82"/>
                    </a:lnTo>
                    <a:lnTo>
                      <a:pt x="405" y="98"/>
                    </a:lnTo>
                    <a:lnTo>
                      <a:pt x="411" y="107"/>
                    </a:lnTo>
                    <a:lnTo>
                      <a:pt x="411" y="117"/>
                    </a:lnTo>
                    <a:lnTo>
                      <a:pt x="411" y="117"/>
                    </a:lnTo>
                    <a:lnTo>
                      <a:pt x="430" y="129"/>
                    </a:lnTo>
                    <a:lnTo>
                      <a:pt x="443" y="145"/>
                    </a:lnTo>
                    <a:lnTo>
                      <a:pt x="449" y="161"/>
                    </a:lnTo>
                    <a:lnTo>
                      <a:pt x="452" y="177"/>
                    </a:lnTo>
                    <a:lnTo>
                      <a:pt x="452" y="177"/>
                    </a:lnTo>
                    <a:lnTo>
                      <a:pt x="452" y="186"/>
                    </a:lnTo>
                    <a:lnTo>
                      <a:pt x="449" y="196"/>
                    </a:lnTo>
                    <a:lnTo>
                      <a:pt x="436" y="215"/>
                    </a:lnTo>
                    <a:lnTo>
                      <a:pt x="414" y="234"/>
                    </a:lnTo>
                    <a:lnTo>
                      <a:pt x="389" y="246"/>
                    </a:lnTo>
                    <a:lnTo>
                      <a:pt x="389" y="246"/>
                    </a:lnTo>
                    <a:lnTo>
                      <a:pt x="386" y="256"/>
                    </a:lnTo>
                    <a:lnTo>
                      <a:pt x="379" y="262"/>
                    </a:lnTo>
                    <a:lnTo>
                      <a:pt x="373" y="268"/>
                    </a:lnTo>
                    <a:lnTo>
                      <a:pt x="360" y="271"/>
                    </a:lnTo>
                    <a:lnTo>
                      <a:pt x="332" y="278"/>
                    </a:lnTo>
                    <a:lnTo>
                      <a:pt x="297" y="281"/>
                    </a:lnTo>
                    <a:lnTo>
                      <a:pt x="297" y="281"/>
                    </a:lnTo>
                    <a:lnTo>
                      <a:pt x="266" y="281"/>
                    </a:lnTo>
                    <a:lnTo>
                      <a:pt x="240" y="275"/>
                    </a:lnTo>
                    <a:lnTo>
                      <a:pt x="240" y="275"/>
                    </a:lnTo>
                    <a:lnTo>
                      <a:pt x="228" y="281"/>
                    </a:lnTo>
                    <a:lnTo>
                      <a:pt x="212" y="284"/>
                    </a:lnTo>
                    <a:lnTo>
                      <a:pt x="193" y="287"/>
                    </a:lnTo>
                    <a:lnTo>
                      <a:pt x="177" y="287"/>
                    </a:lnTo>
                    <a:lnTo>
                      <a:pt x="177" y="287"/>
                    </a:lnTo>
                    <a:lnTo>
                      <a:pt x="149" y="284"/>
                    </a:lnTo>
                    <a:lnTo>
                      <a:pt x="127" y="281"/>
                    </a:lnTo>
                    <a:lnTo>
                      <a:pt x="108" y="271"/>
                    </a:lnTo>
                    <a:lnTo>
                      <a:pt x="95" y="262"/>
                    </a:lnTo>
                    <a:lnTo>
                      <a:pt x="95" y="262"/>
                    </a:lnTo>
                    <a:lnTo>
                      <a:pt x="70" y="256"/>
                    </a:lnTo>
                    <a:lnTo>
                      <a:pt x="48" y="249"/>
                    </a:lnTo>
                    <a:lnTo>
                      <a:pt x="35" y="237"/>
                    </a:lnTo>
                    <a:lnTo>
                      <a:pt x="32" y="230"/>
                    </a:lnTo>
                    <a:lnTo>
                      <a:pt x="29" y="224"/>
                    </a:lnTo>
                    <a:lnTo>
                      <a:pt x="29" y="224"/>
                    </a:lnTo>
                    <a:lnTo>
                      <a:pt x="32" y="218"/>
                    </a:lnTo>
                    <a:lnTo>
                      <a:pt x="32" y="218"/>
                    </a:lnTo>
                    <a:lnTo>
                      <a:pt x="19" y="205"/>
                    </a:lnTo>
                    <a:lnTo>
                      <a:pt x="7" y="192"/>
                    </a:lnTo>
                    <a:lnTo>
                      <a:pt x="0" y="180"/>
                    </a:lnTo>
                    <a:lnTo>
                      <a:pt x="0" y="164"/>
                    </a:lnTo>
                    <a:lnTo>
                      <a:pt x="0" y="164"/>
                    </a:lnTo>
                    <a:close/>
                  </a:path>
                </a:pathLst>
              </a:custGeom>
              <a:solidFill>
                <a:srgbClr val="A97C5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112" name="Freeform 42"/>
              <p:cNvSpPr>
                <a:spLocks/>
              </p:cNvSpPr>
              <p:nvPr/>
            </p:nvSpPr>
            <p:spPr bwMode="auto">
              <a:xfrm>
                <a:off x="3352800" y="2819400"/>
                <a:ext cx="71438" cy="346075"/>
              </a:xfrm>
              <a:custGeom>
                <a:avLst/>
                <a:gdLst/>
                <a:ahLst/>
                <a:cxnLst>
                  <a:cxn ang="0">
                    <a:pos x="45" y="218"/>
                  </a:cxn>
                  <a:cxn ang="0">
                    <a:pos x="26" y="212"/>
                  </a:cxn>
                  <a:cxn ang="0">
                    <a:pos x="0" y="0"/>
                  </a:cxn>
                  <a:cxn ang="0">
                    <a:pos x="16" y="6"/>
                  </a:cxn>
                  <a:cxn ang="0">
                    <a:pos x="45" y="218"/>
                  </a:cxn>
                </a:cxnLst>
                <a:rect l="0" t="0" r="r" b="b"/>
                <a:pathLst>
                  <a:path w="45" h="218">
                    <a:moveTo>
                      <a:pt x="45" y="218"/>
                    </a:moveTo>
                    <a:lnTo>
                      <a:pt x="26" y="212"/>
                    </a:lnTo>
                    <a:lnTo>
                      <a:pt x="0" y="0"/>
                    </a:lnTo>
                    <a:lnTo>
                      <a:pt x="16" y="6"/>
                    </a:lnTo>
                    <a:lnTo>
                      <a:pt x="45" y="218"/>
                    </a:lnTo>
                    <a:close/>
                  </a:path>
                </a:pathLst>
              </a:custGeom>
              <a:solidFill>
                <a:srgbClr val="C40C6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113" name="Freeform 43"/>
              <p:cNvSpPr>
                <a:spLocks/>
              </p:cNvSpPr>
              <p:nvPr/>
            </p:nvSpPr>
            <p:spPr bwMode="auto">
              <a:xfrm>
                <a:off x="3478213" y="2859087"/>
                <a:ext cx="60325" cy="315913"/>
              </a:xfrm>
              <a:custGeom>
                <a:avLst/>
                <a:gdLst/>
                <a:ahLst/>
                <a:cxnLst>
                  <a:cxn ang="0">
                    <a:pos x="38" y="199"/>
                  </a:cxn>
                  <a:cxn ang="0">
                    <a:pos x="23" y="193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38" y="199"/>
                  </a:cxn>
                </a:cxnLst>
                <a:rect l="0" t="0" r="r" b="b"/>
                <a:pathLst>
                  <a:path w="38" h="199">
                    <a:moveTo>
                      <a:pt x="38" y="199"/>
                    </a:moveTo>
                    <a:lnTo>
                      <a:pt x="23" y="193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38" y="199"/>
                    </a:lnTo>
                    <a:close/>
                  </a:path>
                </a:pathLst>
              </a:custGeom>
              <a:solidFill>
                <a:srgbClr val="C40C6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grpSp>
            <p:nvGrpSpPr>
              <p:cNvPr id="1114" name="Group 501"/>
              <p:cNvGrpSpPr/>
              <p:nvPr/>
            </p:nvGrpSpPr>
            <p:grpSpPr>
              <a:xfrm rot="1104056">
                <a:off x="3352806" y="2316737"/>
                <a:ext cx="609601" cy="495300"/>
                <a:chOff x="4032250" y="2557463"/>
                <a:chExt cx="641351" cy="495300"/>
              </a:xfrm>
            </p:grpSpPr>
            <p:sp>
              <p:nvSpPr>
                <p:cNvPr id="1115" name="Freeform 231"/>
                <p:cNvSpPr>
                  <a:spLocks/>
                </p:cNvSpPr>
                <p:nvPr/>
              </p:nvSpPr>
              <p:spPr bwMode="auto">
                <a:xfrm>
                  <a:off x="4108450" y="2768600"/>
                  <a:ext cx="127000" cy="44450"/>
                </a:xfrm>
                <a:custGeom>
                  <a:avLst/>
                  <a:gdLst/>
                  <a:ahLst/>
                  <a:cxnLst>
                    <a:cxn ang="0">
                      <a:pos x="73" y="12"/>
                    </a:cxn>
                    <a:cxn ang="0">
                      <a:pos x="8" y="0"/>
                    </a:cxn>
                    <a:cxn ang="0">
                      <a:pos x="0" y="18"/>
                    </a:cxn>
                    <a:cxn ang="0">
                      <a:pos x="80" y="28"/>
                    </a:cxn>
                    <a:cxn ang="0">
                      <a:pos x="73" y="12"/>
                    </a:cxn>
                    <a:cxn ang="0">
                      <a:pos x="73" y="12"/>
                    </a:cxn>
                  </a:cxnLst>
                  <a:rect l="0" t="0" r="r" b="b"/>
                  <a:pathLst>
                    <a:path w="80" h="28">
                      <a:moveTo>
                        <a:pt x="73" y="12"/>
                      </a:moveTo>
                      <a:lnTo>
                        <a:pt x="8" y="0"/>
                      </a:lnTo>
                      <a:lnTo>
                        <a:pt x="0" y="18"/>
                      </a:lnTo>
                      <a:lnTo>
                        <a:pt x="80" y="28"/>
                      </a:lnTo>
                      <a:lnTo>
                        <a:pt x="73" y="12"/>
                      </a:lnTo>
                      <a:lnTo>
                        <a:pt x="73" y="12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116" name="Freeform 232"/>
                <p:cNvSpPr>
                  <a:spLocks/>
                </p:cNvSpPr>
                <p:nvPr/>
              </p:nvSpPr>
              <p:spPr bwMode="auto">
                <a:xfrm>
                  <a:off x="4310063" y="2557463"/>
                  <a:ext cx="92075" cy="98425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0" y="49"/>
                    </a:cxn>
                    <a:cxn ang="0">
                      <a:pos x="12" y="62"/>
                    </a:cxn>
                    <a:cxn ang="0">
                      <a:pos x="58" y="7"/>
                    </a:cxn>
                    <a:cxn ang="0">
                      <a:pos x="46" y="0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58" h="62">
                      <a:moveTo>
                        <a:pt x="46" y="0"/>
                      </a:moveTo>
                      <a:lnTo>
                        <a:pt x="0" y="49"/>
                      </a:lnTo>
                      <a:lnTo>
                        <a:pt x="12" y="62"/>
                      </a:lnTo>
                      <a:lnTo>
                        <a:pt x="58" y="7"/>
                      </a:lnTo>
                      <a:lnTo>
                        <a:pt x="46" y="0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CC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117" name="Freeform 233"/>
                <p:cNvSpPr>
                  <a:spLocks/>
                </p:cNvSpPr>
                <p:nvPr/>
              </p:nvSpPr>
              <p:spPr bwMode="auto">
                <a:xfrm>
                  <a:off x="4359275" y="2816225"/>
                  <a:ext cx="141288" cy="61913"/>
                </a:xfrm>
                <a:custGeom>
                  <a:avLst/>
                  <a:gdLst/>
                  <a:ahLst/>
                  <a:cxnLst>
                    <a:cxn ang="0">
                      <a:pos x="84" y="16"/>
                    </a:cxn>
                    <a:cxn ang="0">
                      <a:pos x="0" y="0"/>
                    </a:cxn>
                    <a:cxn ang="0">
                      <a:pos x="0" y="30"/>
                    </a:cxn>
                    <a:cxn ang="0">
                      <a:pos x="89" y="39"/>
                    </a:cxn>
                    <a:cxn ang="0">
                      <a:pos x="84" y="16"/>
                    </a:cxn>
                    <a:cxn ang="0">
                      <a:pos x="84" y="16"/>
                    </a:cxn>
                  </a:cxnLst>
                  <a:rect l="0" t="0" r="r" b="b"/>
                  <a:pathLst>
                    <a:path w="89" h="39">
                      <a:moveTo>
                        <a:pt x="84" y="16"/>
                      </a:moveTo>
                      <a:lnTo>
                        <a:pt x="0" y="0"/>
                      </a:lnTo>
                      <a:lnTo>
                        <a:pt x="0" y="30"/>
                      </a:lnTo>
                      <a:lnTo>
                        <a:pt x="89" y="39"/>
                      </a:lnTo>
                      <a:lnTo>
                        <a:pt x="84" y="16"/>
                      </a:lnTo>
                      <a:lnTo>
                        <a:pt x="84" y="16"/>
                      </a:lnTo>
                      <a:close/>
                    </a:path>
                  </a:pathLst>
                </a:custGeom>
                <a:solidFill>
                  <a:srgbClr val="29FFB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118" name="Freeform 234"/>
                <p:cNvSpPr>
                  <a:spLocks/>
                </p:cNvSpPr>
                <p:nvPr/>
              </p:nvSpPr>
              <p:spPr bwMode="auto">
                <a:xfrm>
                  <a:off x="4032250" y="2974975"/>
                  <a:ext cx="125413" cy="77788"/>
                </a:xfrm>
                <a:custGeom>
                  <a:avLst/>
                  <a:gdLst/>
                  <a:ahLst/>
                  <a:cxnLst>
                    <a:cxn ang="0">
                      <a:pos x="79" y="16"/>
                    </a:cxn>
                    <a:cxn ang="0">
                      <a:pos x="18" y="49"/>
                    </a:cxn>
                    <a:cxn ang="0">
                      <a:pos x="0" y="26"/>
                    </a:cxn>
                    <a:cxn ang="0">
                      <a:pos x="68" y="0"/>
                    </a:cxn>
                    <a:cxn ang="0">
                      <a:pos x="79" y="16"/>
                    </a:cxn>
                    <a:cxn ang="0">
                      <a:pos x="79" y="16"/>
                    </a:cxn>
                  </a:cxnLst>
                  <a:rect l="0" t="0" r="r" b="b"/>
                  <a:pathLst>
                    <a:path w="79" h="49">
                      <a:moveTo>
                        <a:pt x="79" y="16"/>
                      </a:moveTo>
                      <a:lnTo>
                        <a:pt x="18" y="49"/>
                      </a:lnTo>
                      <a:lnTo>
                        <a:pt x="0" y="26"/>
                      </a:lnTo>
                      <a:lnTo>
                        <a:pt x="68" y="0"/>
                      </a:lnTo>
                      <a:lnTo>
                        <a:pt x="79" y="16"/>
                      </a:lnTo>
                      <a:lnTo>
                        <a:pt x="79" y="16"/>
                      </a:lnTo>
                      <a:close/>
                    </a:path>
                  </a:pathLst>
                </a:custGeom>
                <a:solidFill>
                  <a:srgbClr val="A6B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119" name="Freeform 235"/>
                <p:cNvSpPr>
                  <a:spLocks/>
                </p:cNvSpPr>
                <p:nvPr/>
              </p:nvSpPr>
              <p:spPr bwMode="auto">
                <a:xfrm>
                  <a:off x="4408488" y="2641600"/>
                  <a:ext cx="127000" cy="95250"/>
                </a:xfrm>
                <a:custGeom>
                  <a:avLst/>
                  <a:gdLst/>
                  <a:ahLst/>
                  <a:cxnLst>
                    <a:cxn ang="0">
                      <a:pos x="80" y="23"/>
                    </a:cxn>
                    <a:cxn ang="0">
                      <a:pos x="12" y="60"/>
                    </a:cxn>
                    <a:cxn ang="0">
                      <a:pos x="0" y="44"/>
                    </a:cxn>
                    <a:cxn ang="0">
                      <a:pos x="71" y="0"/>
                    </a:cxn>
                    <a:cxn ang="0">
                      <a:pos x="80" y="23"/>
                    </a:cxn>
                    <a:cxn ang="0">
                      <a:pos x="80" y="23"/>
                    </a:cxn>
                  </a:cxnLst>
                  <a:rect l="0" t="0" r="r" b="b"/>
                  <a:pathLst>
                    <a:path w="80" h="60">
                      <a:moveTo>
                        <a:pt x="80" y="23"/>
                      </a:moveTo>
                      <a:lnTo>
                        <a:pt x="12" y="60"/>
                      </a:lnTo>
                      <a:lnTo>
                        <a:pt x="0" y="44"/>
                      </a:lnTo>
                      <a:lnTo>
                        <a:pt x="71" y="0"/>
                      </a:lnTo>
                      <a:lnTo>
                        <a:pt x="80" y="23"/>
                      </a:lnTo>
                      <a:lnTo>
                        <a:pt x="80" y="23"/>
                      </a:lnTo>
                      <a:close/>
                    </a:path>
                  </a:pathLst>
                </a:custGeom>
                <a:solidFill>
                  <a:srgbClr val="FF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120" name="Freeform 236"/>
                <p:cNvSpPr>
                  <a:spLocks/>
                </p:cNvSpPr>
                <p:nvPr/>
              </p:nvSpPr>
              <p:spPr bwMode="auto">
                <a:xfrm>
                  <a:off x="4241800" y="2913063"/>
                  <a:ext cx="90488" cy="41275"/>
                </a:xfrm>
                <a:custGeom>
                  <a:avLst/>
                  <a:gdLst/>
                  <a:ahLst/>
                  <a:cxnLst>
                    <a:cxn ang="0">
                      <a:pos x="55" y="26"/>
                    </a:cxn>
                    <a:cxn ang="0">
                      <a:pos x="0" y="17"/>
                    </a:cxn>
                    <a:cxn ang="0">
                      <a:pos x="9" y="0"/>
                    </a:cxn>
                    <a:cxn ang="0">
                      <a:pos x="57" y="1"/>
                    </a:cxn>
                    <a:cxn ang="0">
                      <a:pos x="55" y="26"/>
                    </a:cxn>
                    <a:cxn ang="0">
                      <a:pos x="55" y="26"/>
                    </a:cxn>
                  </a:cxnLst>
                  <a:rect l="0" t="0" r="r" b="b"/>
                  <a:pathLst>
                    <a:path w="57" h="26">
                      <a:moveTo>
                        <a:pt x="55" y="26"/>
                      </a:moveTo>
                      <a:lnTo>
                        <a:pt x="0" y="17"/>
                      </a:lnTo>
                      <a:lnTo>
                        <a:pt x="9" y="0"/>
                      </a:lnTo>
                      <a:lnTo>
                        <a:pt x="57" y="1"/>
                      </a:lnTo>
                      <a:lnTo>
                        <a:pt x="55" y="26"/>
                      </a:lnTo>
                      <a:lnTo>
                        <a:pt x="55" y="26"/>
                      </a:lnTo>
                      <a:close/>
                    </a:path>
                  </a:pathLst>
                </a:custGeom>
                <a:solidFill>
                  <a:srgbClr val="CC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121" name="Freeform 237"/>
                <p:cNvSpPr>
                  <a:spLocks/>
                </p:cNvSpPr>
                <p:nvPr/>
              </p:nvSpPr>
              <p:spPr bwMode="auto">
                <a:xfrm>
                  <a:off x="4038600" y="2641600"/>
                  <a:ext cx="42863" cy="98425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0" y="62"/>
                    </a:cxn>
                    <a:cxn ang="0">
                      <a:pos x="25" y="60"/>
                    </a:cxn>
                    <a:cxn ang="0">
                      <a:pos x="27" y="0"/>
                    </a:cxn>
                    <a:cxn ang="0">
                      <a:pos x="7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27" h="62">
                      <a:moveTo>
                        <a:pt x="7" y="0"/>
                      </a:moveTo>
                      <a:lnTo>
                        <a:pt x="0" y="62"/>
                      </a:lnTo>
                      <a:lnTo>
                        <a:pt x="25" y="60"/>
                      </a:lnTo>
                      <a:lnTo>
                        <a:pt x="27" y="0"/>
                      </a:lnTo>
                      <a:lnTo>
                        <a:pt x="7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F805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122" name="Freeform 238"/>
                <p:cNvSpPr>
                  <a:spLocks/>
                </p:cNvSpPr>
                <p:nvPr/>
              </p:nvSpPr>
              <p:spPr bwMode="auto">
                <a:xfrm>
                  <a:off x="4548188" y="2608263"/>
                  <a:ext cx="125413" cy="160338"/>
                </a:xfrm>
                <a:custGeom>
                  <a:avLst/>
                  <a:gdLst/>
                  <a:ahLst/>
                  <a:cxnLst>
                    <a:cxn ang="0">
                      <a:pos x="79" y="14"/>
                    </a:cxn>
                    <a:cxn ang="0">
                      <a:pos x="13" y="101"/>
                    </a:cxn>
                    <a:cxn ang="0">
                      <a:pos x="0" y="83"/>
                    </a:cxn>
                    <a:cxn ang="0">
                      <a:pos x="59" y="0"/>
                    </a:cxn>
                    <a:cxn ang="0">
                      <a:pos x="79" y="14"/>
                    </a:cxn>
                    <a:cxn ang="0">
                      <a:pos x="79" y="14"/>
                    </a:cxn>
                  </a:cxnLst>
                  <a:rect l="0" t="0" r="r" b="b"/>
                  <a:pathLst>
                    <a:path w="79" h="101">
                      <a:moveTo>
                        <a:pt x="79" y="14"/>
                      </a:moveTo>
                      <a:lnTo>
                        <a:pt x="13" y="101"/>
                      </a:lnTo>
                      <a:lnTo>
                        <a:pt x="0" y="83"/>
                      </a:lnTo>
                      <a:lnTo>
                        <a:pt x="59" y="0"/>
                      </a:lnTo>
                      <a:lnTo>
                        <a:pt x="79" y="14"/>
                      </a:lnTo>
                      <a:lnTo>
                        <a:pt x="79" y="14"/>
                      </a:lnTo>
                      <a:close/>
                    </a:path>
                  </a:pathLst>
                </a:custGeom>
                <a:solidFill>
                  <a:srgbClr val="A18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123" name="Freeform 239"/>
                <p:cNvSpPr>
                  <a:spLocks/>
                </p:cNvSpPr>
                <p:nvPr/>
              </p:nvSpPr>
              <p:spPr bwMode="auto">
                <a:xfrm>
                  <a:off x="4049713" y="2841625"/>
                  <a:ext cx="119063" cy="73025"/>
                </a:xfrm>
                <a:custGeom>
                  <a:avLst/>
                  <a:gdLst/>
                  <a:ahLst/>
                  <a:cxnLst>
                    <a:cxn ang="0">
                      <a:pos x="66" y="0"/>
                    </a:cxn>
                    <a:cxn ang="0">
                      <a:pos x="0" y="37"/>
                    </a:cxn>
                    <a:cxn ang="0">
                      <a:pos x="7" y="46"/>
                    </a:cxn>
                    <a:cxn ang="0">
                      <a:pos x="75" y="23"/>
                    </a:cxn>
                    <a:cxn ang="0">
                      <a:pos x="66" y="0"/>
                    </a:cxn>
                    <a:cxn ang="0">
                      <a:pos x="66" y="0"/>
                    </a:cxn>
                  </a:cxnLst>
                  <a:rect l="0" t="0" r="r" b="b"/>
                  <a:pathLst>
                    <a:path w="75" h="46">
                      <a:moveTo>
                        <a:pt x="66" y="0"/>
                      </a:moveTo>
                      <a:lnTo>
                        <a:pt x="0" y="37"/>
                      </a:lnTo>
                      <a:lnTo>
                        <a:pt x="7" y="46"/>
                      </a:lnTo>
                      <a:lnTo>
                        <a:pt x="75" y="23"/>
                      </a:lnTo>
                      <a:lnTo>
                        <a:pt x="66" y="0"/>
                      </a:lnTo>
                      <a:lnTo>
                        <a:pt x="66" y="0"/>
                      </a:lnTo>
                      <a:close/>
                    </a:path>
                  </a:pathLst>
                </a:custGeom>
                <a:solidFill>
                  <a:srgbClr val="C275C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124" name="Freeform 240"/>
                <p:cNvSpPr>
                  <a:spLocks/>
                </p:cNvSpPr>
                <p:nvPr/>
              </p:nvSpPr>
              <p:spPr bwMode="auto">
                <a:xfrm>
                  <a:off x="4187825" y="2689225"/>
                  <a:ext cx="152400" cy="53975"/>
                </a:xfrm>
                <a:custGeom>
                  <a:avLst/>
                  <a:gdLst/>
                  <a:ahLst/>
                  <a:cxnLst>
                    <a:cxn ang="0">
                      <a:pos x="89" y="0"/>
                    </a:cxn>
                    <a:cxn ang="0">
                      <a:pos x="0" y="9"/>
                    </a:cxn>
                    <a:cxn ang="0">
                      <a:pos x="16" y="32"/>
                    </a:cxn>
                    <a:cxn ang="0">
                      <a:pos x="96" y="34"/>
                    </a:cxn>
                    <a:cxn ang="0">
                      <a:pos x="89" y="0"/>
                    </a:cxn>
                    <a:cxn ang="0">
                      <a:pos x="89" y="0"/>
                    </a:cxn>
                  </a:cxnLst>
                  <a:rect l="0" t="0" r="r" b="b"/>
                  <a:pathLst>
                    <a:path w="96" h="34">
                      <a:moveTo>
                        <a:pt x="89" y="0"/>
                      </a:moveTo>
                      <a:lnTo>
                        <a:pt x="0" y="9"/>
                      </a:lnTo>
                      <a:lnTo>
                        <a:pt x="16" y="32"/>
                      </a:lnTo>
                      <a:lnTo>
                        <a:pt x="96" y="34"/>
                      </a:lnTo>
                      <a:lnTo>
                        <a:pt x="89" y="0"/>
                      </a:lnTo>
                      <a:lnTo>
                        <a:pt x="89" y="0"/>
                      </a:lnTo>
                      <a:close/>
                    </a:path>
                  </a:pathLst>
                </a:custGeom>
                <a:solidFill>
                  <a:srgbClr val="8299E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</p:grpSp>
        </p:grpSp>
        <p:grpSp>
          <p:nvGrpSpPr>
            <p:cNvPr id="924" name="Group 799"/>
            <p:cNvGrpSpPr/>
            <p:nvPr/>
          </p:nvGrpSpPr>
          <p:grpSpPr>
            <a:xfrm rot="21041131">
              <a:off x="8496300" y="2706350"/>
              <a:ext cx="609600" cy="633412"/>
              <a:chOff x="1431925" y="3268663"/>
              <a:chExt cx="942975" cy="938212"/>
            </a:xfrm>
          </p:grpSpPr>
          <p:sp>
            <p:nvSpPr>
              <p:cNvPr id="1099" name="Freeform 28"/>
              <p:cNvSpPr>
                <a:spLocks/>
              </p:cNvSpPr>
              <p:nvPr/>
            </p:nvSpPr>
            <p:spPr bwMode="auto">
              <a:xfrm>
                <a:off x="1536700" y="3714750"/>
                <a:ext cx="682625" cy="492125"/>
              </a:xfrm>
              <a:custGeom>
                <a:avLst/>
                <a:gdLst/>
                <a:ahLst/>
                <a:cxnLst>
                  <a:cxn ang="0">
                    <a:pos x="51" y="278"/>
                  </a:cxn>
                  <a:cxn ang="0">
                    <a:pos x="51" y="278"/>
                  </a:cxn>
                  <a:cxn ang="0">
                    <a:pos x="60" y="284"/>
                  </a:cxn>
                  <a:cxn ang="0">
                    <a:pos x="95" y="294"/>
                  </a:cxn>
                  <a:cxn ang="0">
                    <a:pos x="149" y="303"/>
                  </a:cxn>
                  <a:cxn ang="0">
                    <a:pos x="180" y="307"/>
                  </a:cxn>
                  <a:cxn ang="0">
                    <a:pos x="218" y="310"/>
                  </a:cxn>
                  <a:cxn ang="0">
                    <a:pos x="218" y="310"/>
                  </a:cxn>
                  <a:cxn ang="0">
                    <a:pos x="256" y="307"/>
                  </a:cxn>
                  <a:cxn ang="0">
                    <a:pos x="291" y="303"/>
                  </a:cxn>
                  <a:cxn ang="0">
                    <a:pos x="319" y="297"/>
                  </a:cxn>
                  <a:cxn ang="0">
                    <a:pos x="342" y="291"/>
                  </a:cxn>
                  <a:cxn ang="0">
                    <a:pos x="373" y="281"/>
                  </a:cxn>
                  <a:cxn ang="0">
                    <a:pos x="386" y="275"/>
                  </a:cxn>
                  <a:cxn ang="0">
                    <a:pos x="430" y="0"/>
                  </a:cxn>
                  <a:cxn ang="0">
                    <a:pos x="0" y="0"/>
                  </a:cxn>
                  <a:cxn ang="0">
                    <a:pos x="51" y="278"/>
                  </a:cxn>
                </a:cxnLst>
                <a:rect l="0" t="0" r="r" b="b"/>
                <a:pathLst>
                  <a:path w="430" h="310">
                    <a:moveTo>
                      <a:pt x="51" y="278"/>
                    </a:moveTo>
                    <a:lnTo>
                      <a:pt x="51" y="278"/>
                    </a:lnTo>
                    <a:lnTo>
                      <a:pt x="60" y="284"/>
                    </a:lnTo>
                    <a:lnTo>
                      <a:pt x="95" y="294"/>
                    </a:lnTo>
                    <a:lnTo>
                      <a:pt x="149" y="303"/>
                    </a:lnTo>
                    <a:lnTo>
                      <a:pt x="180" y="307"/>
                    </a:lnTo>
                    <a:lnTo>
                      <a:pt x="218" y="310"/>
                    </a:lnTo>
                    <a:lnTo>
                      <a:pt x="218" y="310"/>
                    </a:lnTo>
                    <a:lnTo>
                      <a:pt x="256" y="307"/>
                    </a:lnTo>
                    <a:lnTo>
                      <a:pt x="291" y="303"/>
                    </a:lnTo>
                    <a:lnTo>
                      <a:pt x="319" y="297"/>
                    </a:lnTo>
                    <a:lnTo>
                      <a:pt x="342" y="291"/>
                    </a:lnTo>
                    <a:lnTo>
                      <a:pt x="373" y="281"/>
                    </a:lnTo>
                    <a:lnTo>
                      <a:pt x="386" y="275"/>
                    </a:lnTo>
                    <a:lnTo>
                      <a:pt x="430" y="0"/>
                    </a:lnTo>
                    <a:lnTo>
                      <a:pt x="0" y="0"/>
                    </a:lnTo>
                    <a:lnTo>
                      <a:pt x="51" y="278"/>
                    </a:lnTo>
                    <a:close/>
                  </a:path>
                </a:pathLst>
              </a:custGeom>
              <a:solidFill>
                <a:srgbClr val="409747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100" name="Freeform 29"/>
              <p:cNvSpPr>
                <a:spLocks/>
              </p:cNvSpPr>
              <p:nvPr/>
            </p:nvSpPr>
            <p:spPr bwMode="auto">
              <a:xfrm>
                <a:off x="1431925" y="3268663"/>
                <a:ext cx="942975" cy="601663"/>
              </a:xfrm>
              <a:custGeom>
                <a:avLst/>
                <a:gdLst/>
                <a:ahLst/>
                <a:cxnLst>
                  <a:cxn ang="0">
                    <a:pos x="0" y="215"/>
                  </a:cxn>
                  <a:cxn ang="0">
                    <a:pos x="6" y="180"/>
                  </a:cxn>
                  <a:cxn ang="0">
                    <a:pos x="28" y="152"/>
                  </a:cxn>
                  <a:cxn ang="0">
                    <a:pos x="60" y="133"/>
                  </a:cxn>
                  <a:cxn ang="0">
                    <a:pos x="104" y="120"/>
                  </a:cxn>
                  <a:cxn ang="0">
                    <a:pos x="101" y="104"/>
                  </a:cxn>
                  <a:cxn ang="0">
                    <a:pos x="104" y="82"/>
                  </a:cxn>
                  <a:cxn ang="0">
                    <a:pos x="123" y="44"/>
                  </a:cxn>
                  <a:cxn ang="0">
                    <a:pos x="158" y="19"/>
                  </a:cxn>
                  <a:cxn ang="0">
                    <a:pos x="202" y="3"/>
                  </a:cxn>
                  <a:cxn ang="0">
                    <a:pos x="228" y="0"/>
                  </a:cxn>
                  <a:cxn ang="0">
                    <a:pos x="288" y="12"/>
                  </a:cxn>
                  <a:cxn ang="0">
                    <a:pos x="332" y="44"/>
                  </a:cxn>
                  <a:cxn ang="0">
                    <a:pos x="341" y="38"/>
                  </a:cxn>
                  <a:cxn ang="0">
                    <a:pos x="367" y="31"/>
                  </a:cxn>
                  <a:cxn ang="0">
                    <a:pos x="382" y="28"/>
                  </a:cxn>
                  <a:cxn ang="0">
                    <a:pos x="408" y="35"/>
                  </a:cxn>
                  <a:cxn ang="0">
                    <a:pos x="433" y="44"/>
                  </a:cxn>
                  <a:cxn ang="0">
                    <a:pos x="449" y="60"/>
                  </a:cxn>
                  <a:cxn ang="0">
                    <a:pos x="455" y="82"/>
                  </a:cxn>
                  <a:cxn ang="0">
                    <a:pos x="487" y="95"/>
                  </a:cxn>
                  <a:cxn ang="0">
                    <a:pos x="515" y="110"/>
                  </a:cxn>
                  <a:cxn ang="0">
                    <a:pos x="531" y="129"/>
                  </a:cxn>
                  <a:cxn ang="0">
                    <a:pos x="540" y="155"/>
                  </a:cxn>
                  <a:cxn ang="0">
                    <a:pos x="562" y="170"/>
                  </a:cxn>
                  <a:cxn ang="0">
                    <a:pos x="591" y="212"/>
                  </a:cxn>
                  <a:cxn ang="0">
                    <a:pos x="594" y="234"/>
                  </a:cxn>
                  <a:cxn ang="0">
                    <a:pos x="588" y="259"/>
                  </a:cxn>
                  <a:cxn ang="0">
                    <a:pos x="572" y="284"/>
                  </a:cxn>
                  <a:cxn ang="0">
                    <a:pos x="543" y="306"/>
                  </a:cxn>
                  <a:cxn ang="0">
                    <a:pos x="509" y="325"/>
                  </a:cxn>
                  <a:cxn ang="0">
                    <a:pos x="499" y="344"/>
                  </a:cxn>
                  <a:cxn ang="0">
                    <a:pos x="474" y="357"/>
                  </a:cxn>
                  <a:cxn ang="0">
                    <a:pos x="436" y="366"/>
                  </a:cxn>
                  <a:cxn ang="0">
                    <a:pos x="389" y="370"/>
                  </a:cxn>
                  <a:cxn ang="0">
                    <a:pos x="316" y="360"/>
                  </a:cxn>
                  <a:cxn ang="0">
                    <a:pos x="297" y="366"/>
                  </a:cxn>
                  <a:cxn ang="0">
                    <a:pos x="256" y="376"/>
                  </a:cxn>
                  <a:cxn ang="0">
                    <a:pos x="231" y="379"/>
                  </a:cxn>
                  <a:cxn ang="0">
                    <a:pos x="164" y="370"/>
                  </a:cxn>
                  <a:cxn ang="0">
                    <a:pos x="133" y="351"/>
                  </a:cxn>
                  <a:cxn ang="0">
                    <a:pos x="123" y="344"/>
                  </a:cxn>
                  <a:cxn ang="0">
                    <a:pos x="63" y="325"/>
                  </a:cxn>
                  <a:cxn ang="0">
                    <a:pos x="44" y="313"/>
                  </a:cxn>
                  <a:cxn ang="0">
                    <a:pos x="38" y="297"/>
                  </a:cxn>
                  <a:cxn ang="0">
                    <a:pos x="41" y="287"/>
                  </a:cxn>
                  <a:cxn ang="0">
                    <a:pos x="22" y="272"/>
                  </a:cxn>
                  <a:cxn ang="0">
                    <a:pos x="3" y="234"/>
                  </a:cxn>
                  <a:cxn ang="0">
                    <a:pos x="0" y="215"/>
                  </a:cxn>
                </a:cxnLst>
                <a:rect l="0" t="0" r="r" b="b"/>
                <a:pathLst>
                  <a:path w="594" h="379">
                    <a:moveTo>
                      <a:pt x="0" y="215"/>
                    </a:moveTo>
                    <a:lnTo>
                      <a:pt x="0" y="215"/>
                    </a:lnTo>
                    <a:lnTo>
                      <a:pt x="0" y="199"/>
                    </a:lnTo>
                    <a:lnTo>
                      <a:pt x="6" y="180"/>
                    </a:lnTo>
                    <a:lnTo>
                      <a:pt x="16" y="167"/>
                    </a:lnTo>
                    <a:lnTo>
                      <a:pt x="28" y="152"/>
                    </a:lnTo>
                    <a:lnTo>
                      <a:pt x="44" y="142"/>
                    </a:lnTo>
                    <a:lnTo>
                      <a:pt x="60" y="133"/>
                    </a:lnTo>
                    <a:lnTo>
                      <a:pt x="82" y="123"/>
                    </a:lnTo>
                    <a:lnTo>
                      <a:pt x="104" y="120"/>
                    </a:lnTo>
                    <a:lnTo>
                      <a:pt x="104" y="120"/>
                    </a:lnTo>
                    <a:lnTo>
                      <a:pt x="101" y="104"/>
                    </a:lnTo>
                    <a:lnTo>
                      <a:pt x="101" y="104"/>
                    </a:lnTo>
                    <a:lnTo>
                      <a:pt x="104" y="82"/>
                    </a:lnTo>
                    <a:lnTo>
                      <a:pt x="111" y="63"/>
                    </a:lnTo>
                    <a:lnTo>
                      <a:pt x="123" y="44"/>
                    </a:lnTo>
                    <a:lnTo>
                      <a:pt x="139" y="31"/>
                    </a:lnTo>
                    <a:lnTo>
                      <a:pt x="158" y="19"/>
                    </a:lnTo>
                    <a:lnTo>
                      <a:pt x="177" y="9"/>
                    </a:lnTo>
                    <a:lnTo>
                      <a:pt x="202" y="3"/>
                    </a:lnTo>
                    <a:lnTo>
                      <a:pt x="228" y="0"/>
                    </a:lnTo>
                    <a:lnTo>
                      <a:pt x="228" y="0"/>
                    </a:lnTo>
                    <a:lnTo>
                      <a:pt x="259" y="3"/>
                    </a:lnTo>
                    <a:lnTo>
                      <a:pt x="288" y="12"/>
                    </a:lnTo>
                    <a:lnTo>
                      <a:pt x="313" y="25"/>
                    </a:lnTo>
                    <a:lnTo>
                      <a:pt x="332" y="44"/>
                    </a:lnTo>
                    <a:lnTo>
                      <a:pt x="332" y="44"/>
                    </a:lnTo>
                    <a:lnTo>
                      <a:pt x="341" y="38"/>
                    </a:lnTo>
                    <a:lnTo>
                      <a:pt x="354" y="35"/>
                    </a:lnTo>
                    <a:lnTo>
                      <a:pt x="367" y="31"/>
                    </a:lnTo>
                    <a:lnTo>
                      <a:pt x="382" y="28"/>
                    </a:lnTo>
                    <a:lnTo>
                      <a:pt x="382" y="28"/>
                    </a:lnTo>
                    <a:lnTo>
                      <a:pt x="395" y="31"/>
                    </a:lnTo>
                    <a:lnTo>
                      <a:pt x="408" y="35"/>
                    </a:lnTo>
                    <a:lnTo>
                      <a:pt x="420" y="38"/>
                    </a:lnTo>
                    <a:lnTo>
                      <a:pt x="433" y="44"/>
                    </a:lnTo>
                    <a:lnTo>
                      <a:pt x="439" y="54"/>
                    </a:lnTo>
                    <a:lnTo>
                      <a:pt x="449" y="60"/>
                    </a:lnTo>
                    <a:lnTo>
                      <a:pt x="452" y="73"/>
                    </a:lnTo>
                    <a:lnTo>
                      <a:pt x="455" y="82"/>
                    </a:lnTo>
                    <a:lnTo>
                      <a:pt x="455" y="82"/>
                    </a:lnTo>
                    <a:lnTo>
                      <a:pt x="487" y="95"/>
                    </a:lnTo>
                    <a:lnTo>
                      <a:pt x="502" y="101"/>
                    </a:lnTo>
                    <a:lnTo>
                      <a:pt x="515" y="110"/>
                    </a:lnTo>
                    <a:lnTo>
                      <a:pt x="524" y="120"/>
                    </a:lnTo>
                    <a:lnTo>
                      <a:pt x="531" y="129"/>
                    </a:lnTo>
                    <a:lnTo>
                      <a:pt x="537" y="142"/>
                    </a:lnTo>
                    <a:lnTo>
                      <a:pt x="540" y="155"/>
                    </a:lnTo>
                    <a:lnTo>
                      <a:pt x="540" y="155"/>
                    </a:lnTo>
                    <a:lnTo>
                      <a:pt x="562" y="170"/>
                    </a:lnTo>
                    <a:lnTo>
                      <a:pt x="578" y="189"/>
                    </a:lnTo>
                    <a:lnTo>
                      <a:pt x="591" y="212"/>
                    </a:lnTo>
                    <a:lnTo>
                      <a:pt x="594" y="234"/>
                    </a:lnTo>
                    <a:lnTo>
                      <a:pt x="594" y="234"/>
                    </a:lnTo>
                    <a:lnTo>
                      <a:pt x="591" y="246"/>
                    </a:lnTo>
                    <a:lnTo>
                      <a:pt x="588" y="259"/>
                    </a:lnTo>
                    <a:lnTo>
                      <a:pt x="581" y="272"/>
                    </a:lnTo>
                    <a:lnTo>
                      <a:pt x="572" y="284"/>
                    </a:lnTo>
                    <a:lnTo>
                      <a:pt x="559" y="297"/>
                    </a:lnTo>
                    <a:lnTo>
                      <a:pt x="543" y="306"/>
                    </a:lnTo>
                    <a:lnTo>
                      <a:pt x="509" y="325"/>
                    </a:lnTo>
                    <a:lnTo>
                      <a:pt x="509" y="325"/>
                    </a:lnTo>
                    <a:lnTo>
                      <a:pt x="506" y="335"/>
                    </a:lnTo>
                    <a:lnTo>
                      <a:pt x="499" y="344"/>
                    </a:lnTo>
                    <a:lnTo>
                      <a:pt x="487" y="351"/>
                    </a:lnTo>
                    <a:lnTo>
                      <a:pt x="474" y="357"/>
                    </a:lnTo>
                    <a:lnTo>
                      <a:pt x="455" y="363"/>
                    </a:lnTo>
                    <a:lnTo>
                      <a:pt x="436" y="366"/>
                    </a:lnTo>
                    <a:lnTo>
                      <a:pt x="389" y="370"/>
                    </a:lnTo>
                    <a:lnTo>
                      <a:pt x="389" y="370"/>
                    </a:lnTo>
                    <a:lnTo>
                      <a:pt x="351" y="370"/>
                    </a:lnTo>
                    <a:lnTo>
                      <a:pt x="316" y="360"/>
                    </a:lnTo>
                    <a:lnTo>
                      <a:pt x="316" y="360"/>
                    </a:lnTo>
                    <a:lnTo>
                      <a:pt x="297" y="366"/>
                    </a:lnTo>
                    <a:lnTo>
                      <a:pt x="278" y="373"/>
                    </a:lnTo>
                    <a:lnTo>
                      <a:pt x="256" y="376"/>
                    </a:lnTo>
                    <a:lnTo>
                      <a:pt x="231" y="379"/>
                    </a:lnTo>
                    <a:lnTo>
                      <a:pt x="231" y="379"/>
                    </a:lnTo>
                    <a:lnTo>
                      <a:pt x="196" y="376"/>
                    </a:lnTo>
                    <a:lnTo>
                      <a:pt x="164" y="370"/>
                    </a:lnTo>
                    <a:lnTo>
                      <a:pt x="142" y="357"/>
                    </a:lnTo>
                    <a:lnTo>
                      <a:pt x="133" y="351"/>
                    </a:lnTo>
                    <a:lnTo>
                      <a:pt x="123" y="344"/>
                    </a:lnTo>
                    <a:lnTo>
                      <a:pt x="123" y="344"/>
                    </a:lnTo>
                    <a:lnTo>
                      <a:pt x="92" y="338"/>
                    </a:lnTo>
                    <a:lnTo>
                      <a:pt x="63" y="325"/>
                    </a:lnTo>
                    <a:lnTo>
                      <a:pt x="54" y="319"/>
                    </a:lnTo>
                    <a:lnTo>
                      <a:pt x="44" y="313"/>
                    </a:lnTo>
                    <a:lnTo>
                      <a:pt x="41" y="303"/>
                    </a:lnTo>
                    <a:lnTo>
                      <a:pt x="38" y="297"/>
                    </a:lnTo>
                    <a:lnTo>
                      <a:pt x="38" y="297"/>
                    </a:lnTo>
                    <a:lnTo>
                      <a:pt x="41" y="287"/>
                    </a:lnTo>
                    <a:lnTo>
                      <a:pt x="41" y="287"/>
                    </a:lnTo>
                    <a:lnTo>
                      <a:pt x="22" y="272"/>
                    </a:lnTo>
                    <a:lnTo>
                      <a:pt x="10" y="256"/>
                    </a:lnTo>
                    <a:lnTo>
                      <a:pt x="3" y="234"/>
                    </a:lnTo>
                    <a:lnTo>
                      <a:pt x="0" y="215"/>
                    </a:lnTo>
                    <a:lnTo>
                      <a:pt x="0" y="215"/>
                    </a:lnTo>
                    <a:close/>
                  </a:path>
                </a:pathLst>
              </a:custGeom>
              <a:solidFill>
                <a:srgbClr val="ECA0A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101" name="Freeform 30"/>
              <p:cNvSpPr>
                <a:spLocks/>
              </p:cNvSpPr>
              <p:nvPr/>
            </p:nvSpPr>
            <p:spPr bwMode="auto">
              <a:xfrm>
                <a:off x="1617662" y="3378200"/>
                <a:ext cx="661988" cy="427038"/>
              </a:xfrm>
              <a:custGeom>
                <a:avLst/>
                <a:gdLst/>
                <a:ahLst/>
                <a:cxnLst>
                  <a:cxn ang="0">
                    <a:pos x="0" y="152"/>
                  </a:cxn>
                  <a:cxn ang="0">
                    <a:pos x="6" y="130"/>
                  </a:cxn>
                  <a:cxn ang="0">
                    <a:pos x="22" y="108"/>
                  </a:cxn>
                  <a:cxn ang="0">
                    <a:pos x="44" y="95"/>
                  </a:cxn>
                  <a:cxn ang="0">
                    <a:pos x="73" y="86"/>
                  </a:cxn>
                  <a:cxn ang="0">
                    <a:pos x="73" y="73"/>
                  </a:cxn>
                  <a:cxn ang="0">
                    <a:pos x="73" y="60"/>
                  </a:cxn>
                  <a:cxn ang="0">
                    <a:pos x="85" y="35"/>
                  </a:cxn>
                  <a:cxn ang="0">
                    <a:pos x="111" y="13"/>
                  </a:cxn>
                  <a:cxn ang="0">
                    <a:pos x="142" y="4"/>
                  </a:cxn>
                  <a:cxn ang="0">
                    <a:pos x="161" y="0"/>
                  </a:cxn>
                  <a:cxn ang="0">
                    <a:pos x="202" y="10"/>
                  </a:cxn>
                  <a:cxn ang="0">
                    <a:pos x="234" y="32"/>
                  </a:cxn>
                  <a:cxn ang="0">
                    <a:pos x="250" y="26"/>
                  </a:cxn>
                  <a:cxn ang="0">
                    <a:pos x="268" y="22"/>
                  </a:cxn>
                  <a:cxn ang="0">
                    <a:pos x="303" y="32"/>
                  </a:cxn>
                  <a:cxn ang="0">
                    <a:pos x="319" y="60"/>
                  </a:cxn>
                  <a:cxn ang="0">
                    <a:pos x="341" y="67"/>
                  </a:cxn>
                  <a:cxn ang="0">
                    <a:pos x="373" y="95"/>
                  </a:cxn>
                  <a:cxn ang="0">
                    <a:pos x="379" y="111"/>
                  </a:cxn>
                  <a:cxn ang="0">
                    <a:pos x="395" y="124"/>
                  </a:cxn>
                  <a:cxn ang="0">
                    <a:pos x="414" y="149"/>
                  </a:cxn>
                  <a:cxn ang="0">
                    <a:pos x="417" y="165"/>
                  </a:cxn>
                  <a:cxn ang="0">
                    <a:pos x="414" y="184"/>
                  </a:cxn>
                  <a:cxn ang="0">
                    <a:pos x="382" y="218"/>
                  </a:cxn>
                  <a:cxn ang="0">
                    <a:pos x="360" y="231"/>
                  </a:cxn>
                  <a:cxn ang="0">
                    <a:pos x="351" y="244"/>
                  </a:cxn>
                  <a:cxn ang="0">
                    <a:pos x="306" y="259"/>
                  </a:cxn>
                  <a:cxn ang="0">
                    <a:pos x="275" y="263"/>
                  </a:cxn>
                  <a:cxn ang="0">
                    <a:pos x="221" y="256"/>
                  </a:cxn>
                  <a:cxn ang="0">
                    <a:pos x="196" y="266"/>
                  </a:cxn>
                  <a:cxn ang="0">
                    <a:pos x="161" y="269"/>
                  </a:cxn>
                  <a:cxn ang="0">
                    <a:pos x="117" y="259"/>
                  </a:cxn>
                  <a:cxn ang="0">
                    <a:pos x="88" y="244"/>
                  </a:cxn>
                  <a:cxn ang="0">
                    <a:pos x="63" y="240"/>
                  </a:cxn>
                  <a:cxn ang="0">
                    <a:pos x="32" y="222"/>
                  </a:cxn>
                  <a:cxn ang="0">
                    <a:pos x="28" y="209"/>
                  </a:cxn>
                  <a:cxn ang="0">
                    <a:pos x="28" y="203"/>
                  </a:cxn>
                  <a:cxn ang="0">
                    <a:pos x="16" y="193"/>
                  </a:cxn>
                  <a:cxn ang="0">
                    <a:pos x="3" y="168"/>
                  </a:cxn>
                  <a:cxn ang="0">
                    <a:pos x="0" y="152"/>
                  </a:cxn>
                </a:cxnLst>
                <a:rect l="0" t="0" r="r" b="b"/>
                <a:pathLst>
                  <a:path w="417" h="269">
                    <a:moveTo>
                      <a:pt x="0" y="152"/>
                    </a:moveTo>
                    <a:lnTo>
                      <a:pt x="0" y="152"/>
                    </a:lnTo>
                    <a:lnTo>
                      <a:pt x="0" y="139"/>
                    </a:lnTo>
                    <a:lnTo>
                      <a:pt x="6" y="130"/>
                    </a:lnTo>
                    <a:lnTo>
                      <a:pt x="13" y="117"/>
                    </a:lnTo>
                    <a:lnTo>
                      <a:pt x="22" y="108"/>
                    </a:lnTo>
                    <a:lnTo>
                      <a:pt x="32" y="101"/>
                    </a:lnTo>
                    <a:lnTo>
                      <a:pt x="44" y="95"/>
                    </a:lnTo>
                    <a:lnTo>
                      <a:pt x="57" y="89"/>
                    </a:lnTo>
                    <a:lnTo>
                      <a:pt x="73" y="86"/>
                    </a:lnTo>
                    <a:lnTo>
                      <a:pt x="73" y="86"/>
                    </a:lnTo>
                    <a:lnTo>
                      <a:pt x="73" y="73"/>
                    </a:lnTo>
                    <a:lnTo>
                      <a:pt x="73" y="73"/>
                    </a:lnTo>
                    <a:lnTo>
                      <a:pt x="73" y="60"/>
                    </a:lnTo>
                    <a:lnTo>
                      <a:pt x="79" y="45"/>
                    </a:lnTo>
                    <a:lnTo>
                      <a:pt x="85" y="35"/>
                    </a:lnTo>
                    <a:lnTo>
                      <a:pt x="98" y="22"/>
                    </a:lnTo>
                    <a:lnTo>
                      <a:pt x="111" y="13"/>
                    </a:lnTo>
                    <a:lnTo>
                      <a:pt x="126" y="7"/>
                    </a:lnTo>
                    <a:lnTo>
                      <a:pt x="142" y="4"/>
                    </a:lnTo>
                    <a:lnTo>
                      <a:pt x="161" y="0"/>
                    </a:lnTo>
                    <a:lnTo>
                      <a:pt x="161" y="0"/>
                    </a:lnTo>
                    <a:lnTo>
                      <a:pt x="183" y="4"/>
                    </a:lnTo>
                    <a:lnTo>
                      <a:pt x="202" y="10"/>
                    </a:lnTo>
                    <a:lnTo>
                      <a:pt x="218" y="19"/>
                    </a:lnTo>
                    <a:lnTo>
                      <a:pt x="234" y="32"/>
                    </a:lnTo>
                    <a:lnTo>
                      <a:pt x="234" y="32"/>
                    </a:lnTo>
                    <a:lnTo>
                      <a:pt x="250" y="26"/>
                    </a:lnTo>
                    <a:lnTo>
                      <a:pt x="268" y="22"/>
                    </a:lnTo>
                    <a:lnTo>
                      <a:pt x="268" y="22"/>
                    </a:lnTo>
                    <a:lnTo>
                      <a:pt x="287" y="26"/>
                    </a:lnTo>
                    <a:lnTo>
                      <a:pt x="303" y="32"/>
                    </a:lnTo>
                    <a:lnTo>
                      <a:pt x="316" y="45"/>
                    </a:lnTo>
                    <a:lnTo>
                      <a:pt x="319" y="60"/>
                    </a:lnTo>
                    <a:lnTo>
                      <a:pt x="319" y="60"/>
                    </a:lnTo>
                    <a:lnTo>
                      <a:pt x="341" y="67"/>
                    </a:lnTo>
                    <a:lnTo>
                      <a:pt x="360" y="79"/>
                    </a:lnTo>
                    <a:lnTo>
                      <a:pt x="373" y="95"/>
                    </a:lnTo>
                    <a:lnTo>
                      <a:pt x="379" y="101"/>
                    </a:lnTo>
                    <a:lnTo>
                      <a:pt x="379" y="111"/>
                    </a:lnTo>
                    <a:lnTo>
                      <a:pt x="379" y="111"/>
                    </a:lnTo>
                    <a:lnTo>
                      <a:pt x="395" y="124"/>
                    </a:lnTo>
                    <a:lnTo>
                      <a:pt x="407" y="136"/>
                    </a:lnTo>
                    <a:lnTo>
                      <a:pt x="414" y="149"/>
                    </a:lnTo>
                    <a:lnTo>
                      <a:pt x="417" y="165"/>
                    </a:lnTo>
                    <a:lnTo>
                      <a:pt x="417" y="165"/>
                    </a:lnTo>
                    <a:lnTo>
                      <a:pt x="417" y="174"/>
                    </a:lnTo>
                    <a:lnTo>
                      <a:pt x="414" y="184"/>
                    </a:lnTo>
                    <a:lnTo>
                      <a:pt x="401" y="203"/>
                    </a:lnTo>
                    <a:lnTo>
                      <a:pt x="382" y="218"/>
                    </a:lnTo>
                    <a:lnTo>
                      <a:pt x="360" y="231"/>
                    </a:lnTo>
                    <a:lnTo>
                      <a:pt x="360" y="231"/>
                    </a:lnTo>
                    <a:lnTo>
                      <a:pt x="357" y="237"/>
                    </a:lnTo>
                    <a:lnTo>
                      <a:pt x="351" y="244"/>
                    </a:lnTo>
                    <a:lnTo>
                      <a:pt x="332" y="253"/>
                    </a:lnTo>
                    <a:lnTo>
                      <a:pt x="306" y="259"/>
                    </a:lnTo>
                    <a:lnTo>
                      <a:pt x="275" y="263"/>
                    </a:lnTo>
                    <a:lnTo>
                      <a:pt x="275" y="263"/>
                    </a:lnTo>
                    <a:lnTo>
                      <a:pt x="246" y="259"/>
                    </a:lnTo>
                    <a:lnTo>
                      <a:pt x="221" y="256"/>
                    </a:lnTo>
                    <a:lnTo>
                      <a:pt x="221" y="256"/>
                    </a:lnTo>
                    <a:lnTo>
                      <a:pt x="196" y="266"/>
                    </a:lnTo>
                    <a:lnTo>
                      <a:pt x="161" y="269"/>
                    </a:lnTo>
                    <a:lnTo>
                      <a:pt x="161" y="269"/>
                    </a:lnTo>
                    <a:lnTo>
                      <a:pt x="139" y="266"/>
                    </a:lnTo>
                    <a:lnTo>
                      <a:pt x="117" y="259"/>
                    </a:lnTo>
                    <a:lnTo>
                      <a:pt x="98" y="253"/>
                    </a:lnTo>
                    <a:lnTo>
                      <a:pt x="88" y="244"/>
                    </a:lnTo>
                    <a:lnTo>
                      <a:pt x="88" y="244"/>
                    </a:lnTo>
                    <a:lnTo>
                      <a:pt x="63" y="240"/>
                    </a:lnTo>
                    <a:lnTo>
                      <a:pt x="44" y="231"/>
                    </a:lnTo>
                    <a:lnTo>
                      <a:pt x="32" y="222"/>
                    </a:lnTo>
                    <a:lnTo>
                      <a:pt x="28" y="215"/>
                    </a:lnTo>
                    <a:lnTo>
                      <a:pt x="28" y="209"/>
                    </a:lnTo>
                    <a:lnTo>
                      <a:pt x="28" y="209"/>
                    </a:lnTo>
                    <a:lnTo>
                      <a:pt x="28" y="203"/>
                    </a:lnTo>
                    <a:lnTo>
                      <a:pt x="28" y="203"/>
                    </a:lnTo>
                    <a:lnTo>
                      <a:pt x="16" y="193"/>
                    </a:lnTo>
                    <a:lnTo>
                      <a:pt x="6" y="180"/>
                    </a:lnTo>
                    <a:lnTo>
                      <a:pt x="3" y="168"/>
                    </a:lnTo>
                    <a:lnTo>
                      <a:pt x="0" y="152"/>
                    </a:lnTo>
                    <a:lnTo>
                      <a:pt x="0" y="152"/>
                    </a:lnTo>
                    <a:close/>
                  </a:path>
                </a:pathLst>
              </a:custGeom>
              <a:solidFill>
                <a:srgbClr val="F5D0D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102" name="Freeform 31"/>
              <p:cNvSpPr>
                <a:spLocks noEditPoints="1"/>
              </p:cNvSpPr>
              <p:nvPr/>
            </p:nvSpPr>
            <p:spPr bwMode="auto">
              <a:xfrm>
                <a:off x="1703387" y="3463925"/>
                <a:ext cx="406400" cy="315913"/>
              </a:xfrm>
              <a:custGeom>
                <a:avLst/>
                <a:gdLst/>
                <a:ahLst/>
                <a:cxnLst>
                  <a:cxn ang="0">
                    <a:pos x="12" y="199"/>
                  </a:cxn>
                  <a:cxn ang="0">
                    <a:pos x="3" y="177"/>
                  </a:cxn>
                  <a:cxn ang="0">
                    <a:pos x="0" y="158"/>
                  </a:cxn>
                  <a:cxn ang="0">
                    <a:pos x="3" y="142"/>
                  </a:cxn>
                  <a:cxn ang="0">
                    <a:pos x="19" y="123"/>
                  </a:cxn>
                  <a:cxn ang="0">
                    <a:pos x="31" y="114"/>
                  </a:cxn>
                  <a:cxn ang="0">
                    <a:pos x="53" y="108"/>
                  </a:cxn>
                  <a:cxn ang="0">
                    <a:pos x="135" y="95"/>
                  </a:cxn>
                  <a:cxn ang="0">
                    <a:pos x="135" y="95"/>
                  </a:cxn>
                  <a:cxn ang="0">
                    <a:pos x="192" y="85"/>
                  </a:cxn>
                  <a:cxn ang="0">
                    <a:pos x="227" y="66"/>
                  </a:cxn>
                  <a:cxn ang="0">
                    <a:pos x="243" y="51"/>
                  </a:cxn>
                  <a:cxn ang="0">
                    <a:pos x="246" y="41"/>
                  </a:cxn>
                  <a:cxn ang="0">
                    <a:pos x="243" y="35"/>
                  </a:cxn>
                  <a:cxn ang="0">
                    <a:pos x="230" y="19"/>
                  </a:cxn>
                  <a:cxn ang="0">
                    <a:pos x="230" y="19"/>
                  </a:cxn>
                  <a:cxn ang="0">
                    <a:pos x="202" y="10"/>
                  </a:cxn>
                  <a:cxn ang="0">
                    <a:pos x="202" y="10"/>
                  </a:cxn>
                  <a:cxn ang="0">
                    <a:pos x="177" y="19"/>
                  </a:cxn>
                  <a:cxn ang="0">
                    <a:pos x="167" y="32"/>
                  </a:cxn>
                  <a:cxn ang="0">
                    <a:pos x="164" y="29"/>
                  </a:cxn>
                  <a:cxn ang="0">
                    <a:pos x="167" y="19"/>
                  </a:cxn>
                  <a:cxn ang="0">
                    <a:pos x="177" y="6"/>
                  </a:cxn>
                  <a:cxn ang="0">
                    <a:pos x="177" y="6"/>
                  </a:cxn>
                  <a:cxn ang="0">
                    <a:pos x="202" y="0"/>
                  </a:cxn>
                  <a:cxn ang="0">
                    <a:pos x="202" y="0"/>
                  </a:cxn>
                  <a:cxn ang="0">
                    <a:pos x="237" y="10"/>
                  </a:cxn>
                  <a:cxn ang="0">
                    <a:pos x="249" y="22"/>
                  </a:cxn>
                  <a:cxn ang="0">
                    <a:pos x="256" y="41"/>
                  </a:cxn>
                  <a:cxn ang="0">
                    <a:pos x="256" y="41"/>
                  </a:cxn>
                  <a:cxn ang="0">
                    <a:pos x="252" y="63"/>
                  </a:cxn>
                  <a:cxn ang="0">
                    <a:pos x="227" y="89"/>
                  </a:cxn>
                  <a:cxn ang="0">
                    <a:pos x="214" y="95"/>
                  </a:cxn>
                  <a:cxn ang="0">
                    <a:pos x="170" y="104"/>
                  </a:cxn>
                  <a:cxn ang="0">
                    <a:pos x="101" y="111"/>
                  </a:cxn>
                  <a:cxn ang="0">
                    <a:pos x="66" y="117"/>
                  </a:cxn>
                  <a:cxn ang="0">
                    <a:pos x="34" y="123"/>
                  </a:cxn>
                  <a:cxn ang="0">
                    <a:pos x="25" y="130"/>
                  </a:cxn>
                  <a:cxn ang="0">
                    <a:pos x="12" y="149"/>
                  </a:cxn>
                  <a:cxn ang="0">
                    <a:pos x="9" y="158"/>
                  </a:cxn>
                  <a:cxn ang="0">
                    <a:pos x="12" y="199"/>
                  </a:cxn>
                  <a:cxn ang="0">
                    <a:pos x="167" y="22"/>
                  </a:cxn>
                  <a:cxn ang="0">
                    <a:pos x="167" y="22"/>
                  </a:cxn>
                  <a:cxn ang="0">
                    <a:pos x="167" y="22"/>
                  </a:cxn>
                </a:cxnLst>
                <a:rect l="0" t="0" r="r" b="b"/>
                <a:pathLst>
                  <a:path w="256" h="199">
                    <a:moveTo>
                      <a:pt x="12" y="199"/>
                    </a:moveTo>
                    <a:lnTo>
                      <a:pt x="12" y="199"/>
                    </a:lnTo>
                    <a:lnTo>
                      <a:pt x="12" y="199"/>
                    </a:lnTo>
                    <a:lnTo>
                      <a:pt x="3" y="177"/>
                    </a:lnTo>
                    <a:lnTo>
                      <a:pt x="0" y="158"/>
                    </a:lnTo>
                    <a:lnTo>
                      <a:pt x="0" y="158"/>
                    </a:lnTo>
                    <a:lnTo>
                      <a:pt x="0" y="158"/>
                    </a:lnTo>
                    <a:lnTo>
                      <a:pt x="3" y="142"/>
                    </a:lnTo>
                    <a:lnTo>
                      <a:pt x="9" y="133"/>
                    </a:lnTo>
                    <a:lnTo>
                      <a:pt x="19" y="123"/>
                    </a:lnTo>
                    <a:lnTo>
                      <a:pt x="31" y="114"/>
                    </a:lnTo>
                    <a:lnTo>
                      <a:pt x="31" y="114"/>
                    </a:lnTo>
                    <a:lnTo>
                      <a:pt x="31" y="114"/>
                    </a:lnTo>
                    <a:lnTo>
                      <a:pt x="53" y="108"/>
                    </a:lnTo>
                    <a:lnTo>
                      <a:pt x="79" y="101"/>
                    </a:lnTo>
                    <a:lnTo>
                      <a:pt x="135" y="95"/>
                    </a:lnTo>
                    <a:lnTo>
                      <a:pt x="135" y="95"/>
                    </a:lnTo>
                    <a:lnTo>
                      <a:pt x="135" y="95"/>
                    </a:lnTo>
                    <a:lnTo>
                      <a:pt x="167" y="92"/>
                    </a:lnTo>
                    <a:lnTo>
                      <a:pt x="192" y="85"/>
                    </a:lnTo>
                    <a:lnTo>
                      <a:pt x="214" y="76"/>
                    </a:lnTo>
                    <a:lnTo>
                      <a:pt x="227" y="66"/>
                    </a:lnTo>
                    <a:lnTo>
                      <a:pt x="237" y="60"/>
                    </a:lnTo>
                    <a:lnTo>
                      <a:pt x="243" y="51"/>
                    </a:lnTo>
                    <a:lnTo>
                      <a:pt x="246" y="41"/>
                    </a:lnTo>
                    <a:lnTo>
                      <a:pt x="246" y="41"/>
                    </a:lnTo>
                    <a:lnTo>
                      <a:pt x="246" y="41"/>
                    </a:lnTo>
                    <a:lnTo>
                      <a:pt x="243" y="35"/>
                    </a:lnTo>
                    <a:lnTo>
                      <a:pt x="240" y="29"/>
                    </a:lnTo>
                    <a:lnTo>
                      <a:pt x="230" y="19"/>
                    </a:lnTo>
                    <a:lnTo>
                      <a:pt x="230" y="19"/>
                    </a:lnTo>
                    <a:lnTo>
                      <a:pt x="230" y="19"/>
                    </a:lnTo>
                    <a:lnTo>
                      <a:pt x="218" y="13"/>
                    </a:lnTo>
                    <a:lnTo>
                      <a:pt x="202" y="10"/>
                    </a:lnTo>
                    <a:lnTo>
                      <a:pt x="202" y="10"/>
                    </a:lnTo>
                    <a:lnTo>
                      <a:pt x="202" y="10"/>
                    </a:lnTo>
                    <a:lnTo>
                      <a:pt x="189" y="13"/>
                    </a:lnTo>
                    <a:lnTo>
                      <a:pt x="177" y="19"/>
                    </a:lnTo>
                    <a:lnTo>
                      <a:pt x="167" y="32"/>
                    </a:lnTo>
                    <a:lnTo>
                      <a:pt x="167" y="32"/>
                    </a:lnTo>
                    <a:lnTo>
                      <a:pt x="167" y="32"/>
                    </a:lnTo>
                    <a:lnTo>
                      <a:pt x="164" y="29"/>
                    </a:lnTo>
                    <a:lnTo>
                      <a:pt x="164" y="29"/>
                    </a:lnTo>
                    <a:lnTo>
                      <a:pt x="167" y="19"/>
                    </a:lnTo>
                    <a:lnTo>
                      <a:pt x="173" y="10"/>
                    </a:lnTo>
                    <a:lnTo>
                      <a:pt x="177" y="6"/>
                    </a:lnTo>
                    <a:lnTo>
                      <a:pt x="177" y="6"/>
                    </a:lnTo>
                    <a:lnTo>
                      <a:pt x="177" y="6"/>
                    </a:lnTo>
                    <a:lnTo>
                      <a:pt x="189" y="0"/>
                    </a:lnTo>
                    <a:lnTo>
                      <a:pt x="202" y="0"/>
                    </a:lnTo>
                    <a:lnTo>
                      <a:pt x="202" y="0"/>
                    </a:lnTo>
                    <a:lnTo>
                      <a:pt x="202" y="0"/>
                    </a:lnTo>
                    <a:lnTo>
                      <a:pt x="221" y="3"/>
                    </a:lnTo>
                    <a:lnTo>
                      <a:pt x="237" y="10"/>
                    </a:lnTo>
                    <a:lnTo>
                      <a:pt x="243" y="16"/>
                    </a:lnTo>
                    <a:lnTo>
                      <a:pt x="249" y="22"/>
                    </a:lnTo>
                    <a:lnTo>
                      <a:pt x="252" y="32"/>
                    </a:lnTo>
                    <a:lnTo>
                      <a:pt x="256" y="41"/>
                    </a:lnTo>
                    <a:lnTo>
                      <a:pt x="256" y="41"/>
                    </a:lnTo>
                    <a:lnTo>
                      <a:pt x="256" y="41"/>
                    </a:lnTo>
                    <a:lnTo>
                      <a:pt x="256" y="51"/>
                    </a:lnTo>
                    <a:lnTo>
                      <a:pt x="252" y="63"/>
                    </a:lnTo>
                    <a:lnTo>
                      <a:pt x="243" y="76"/>
                    </a:lnTo>
                    <a:lnTo>
                      <a:pt x="227" y="89"/>
                    </a:lnTo>
                    <a:lnTo>
                      <a:pt x="227" y="89"/>
                    </a:lnTo>
                    <a:lnTo>
                      <a:pt x="214" y="95"/>
                    </a:lnTo>
                    <a:lnTo>
                      <a:pt x="199" y="98"/>
                    </a:lnTo>
                    <a:lnTo>
                      <a:pt x="170" y="104"/>
                    </a:lnTo>
                    <a:lnTo>
                      <a:pt x="101" y="111"/>
                    </a:lnTo>
                    <a:lnTo>
                      <a:pt x="101" y="111"/>
                    </a:lnTo>
                    <a:lnTo>
                      <a:pt x="101" y="111"/>
                    </a:lnTo>
                    <a:lnTo>
                      <a:pt x="66" y="117"/>
                    </a:lnTo>
                    <a:lnTo>
                      <a:pt x="34" y="123"/>
                    </a:lnTo>
                    <a:lnTo>
                      <a:pt x="34" y="123"/>
                    </a:lnTo>
                    <a:lnTo>
                      <a:pt x="34" y="123"/>
                    </a:lnTo>
                    <a:lnTo>
                      <a:pt x="25" y="130"/>
                    </a:lnTo>
                    <a:lnTo>
                      <a:pt x="15" y="139"/>
                    </a:lnTo>
                    <a:lnTo>
                      <a:pt x="12" y="149"/>
                    </a:lnTo>
                    <a:lnTo>
                      <a:pt x="9" y="158"/>
                    </a:lnTo>
                    <a:lnTo>
                      <a:pt x="9" y="158"/>
                    </a:lnTo>
                    <a:lnTo>
                      <a:pt x="9" y="158"/>
                    </a:lnTo>
                    <a:lnTo>
                      <a:pt x="12" y="199"/>
                    </a:lnTo>
                    <a:lnTo>
                      <a:pt x="12" y="199"/>
                    </a:lnTo>
                    <a:close/>
                    <a:moveTo>
                      <a:pt x="167" y="22"/>
                    </a:moveTo>
                    <a:lnTo>
                      <a:pt x="167" y="22"/>
                    </a:lnTo>
                    <a:lnTo>
                      <a:pt x="167" y="22"/>
                    </a:lnTo>
                    <a:lnTo>
                      <a:pt x="167" y="22"/>
                    </a:lnTo>
                    <a:lnTo>
                      <a:pt x="167" y="22"/>
                    </a:lnTo>
                    <a:lnTo>
                      <a:pt x="167" y="2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103" name="Freeform 32"/>
              <p:cNvSpPr>
                <a:spLocks/>
              </p:cNvSpPr>
              <p:nvPr/>
            </p:nvSpPr>
            <p:spPr bwMode="auto">
              <a:xfrm>
                <a:off x="1617662" y="3856038"/>
                <a:ext cx="55563" cy="290513"/>
              </a:xfrm>
              <a:custGeom>
                <a:avLst/>
                <a:gdLst/>
                <a:ahLst/>
                <a:cxnLst>
                  <a:cxn ang="0">
                    <a:pos x="35" y="183"/>
                  </a:cxn>
                  <a:cxn ang="0">
                    <a:pos x="22" y="180"/>
                  </a:cxn>
                  <a:cxn ang="0">
                    <a:pos x="0" y="0"/>
                  </a:cxn>
                  <a:cxn ang="0">
                    <a:pos x="13" y="6"/>
                  </a:cxn>
                  <a:cxn ang="0">
                    <a:pos x="35" y="183"/>
                  </a:cxn>
                </a:cxnLst>
                <a:rect l="0" t="0" r="r" b="b"/>
                <a:pathLst>
                  <a:path w="35" h="183">
                    <a:moveTo>
                      <a:pt x="35" y="183"/>
                    </a:moveTo>
                    <a:lnTo>
                      <a:pt x="22" y="180"/>
                    </a:lnTo>
                    <a:lnTo>
                      <a:pt x="0" y="0"/>
                    </a:lnTo>
                    <a:lnTo>
                      <a:pt x="13" y="6"/>
                    </a:lnTo>
                    <a:lnTo>
                      <a:pt x="35" y="183"/>
                    </a:lnTo>
                    <a:close/>
                  </a:path>
                </a:pathLst>
              </a:custGeom>
              <a:solidFill>
                <a:srgbClr val="32744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104" name="Freeform 33"/>
              <p:cNvSpPr>
                <a:spLocks/>
              </p:cNvSpPr>
              <p:nvPr/>
            </p:nvSpPr>
            <p:spPr bwMode="auto">
              <a:xfrm>
                <a:off x="1722437" y="3890963"/>
                <a:ext cx="50800" cy="260350"/>
              </a:xfrm>
              <a:custGeom>
                <a:avLst/>
                <a:gdLst/>
                <a:ahLst/>
                <a:cxnLst>
                  <a:cxn ang="0">
                    <a:pos x="32" y="164"/>
                  </a:cxn>
                  <a:cxn ang="0">
                    <a:pos x="19" y="161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32" y="164"/>
                  </a:cxn>
                </a:cxnLst>
                <a:rect l="0" t="0" r="r" b="b"/>
                <a:pathLst>
                  <a:path w="32" h="164">
                    <a:moveTo>
                      <a:pt x="32" y="164"/>
                    </a:moveTo>
                    <a:lnTo>
                      <a:pt x="19" y="161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32" y="164"/>
                    </a:lnTo>
                    <a:close/>
                  </a:path>
                </a:pathLst>
              </a:custGeom>
              <a:solidFill>
                <a:srgbClr val="32744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105" name="Freeform 34"/>
              <p:cNvSpPr>
                <a:spLocks/>
              </p:cNvSpPr>
              <p:nvPr/>
            </p:nvSpPr>
            <p:spPr bwMode="auto">
              <a:xfrm>
                <a:off x="2043112" y="3619500"/>
                <a:ext cx="206375" cy="104775"/>
              </a:xfrm>
              <a:custGeom>
                <a:avLst/>
                <a:gdLst/>
                <a:ahLst/>
                <a:cxnLst>
                  <a:cxn ang="0">
                    <a:pos x="130" y="19"/>
                  </a:cxn>
                  <a:cxn ang="0">
                    <a:pos x="130" y="19"/>
                  </a:cxn>
                  <a:cxn ang="0">
                    <a:pos x="127" y="10"/>
                  </a:cxn>
                  <a:cxn ang="0">
                    <a:pos x="121" y="3"/>
                  </a:cxn>
                  <a:cxn ang="0">
                    <a:pos x="121" y="3"/>
                  </a:cxn>
                  <a:cxn ang="0">
                    <a:pos x="121" y="3"/>
                  </a:cxn>
                  <a:cxn ang="0">
                    <a:pos x="102" y="0"/>
                  </a:cxn>
                  <a:cxn ang="0">
                    <a:pos x="89" y="3"/>
                  </a:cxn>
                  <a:cxn ang="0">
                    <a:pos x="76" y="6"/>
                  </a:cxn>
                  <a:cxn ang="0">
                    <a:pos x="76" y="6"/>
                  </a:cxn>
                  <a:cxn ang="0">
                    <a:pos x="95" y="6"/>
                  </a:cxn>
                  <a:cxn ang="0">
                    <a:pos x="105" y="6"/>
                  </a:cxn>
                  <a:cxn ang="0">
                    <a:pos x="114" y="13"/>
                  </a:cxn>
                  <a:cxn ang="0">
                    <a:pos x="114" y="13"/>
                  </a:cxn>
                  <a:cxn ang="0">
                    <a:pos x="114" y="13"/>
                  </a:cxn>
                  <a:cxn ang="0">
                    <a:pos x="121" y="16"/>
                  </a:cxn>
                  <a:cxn ang="0">
                    <a:pos x="121" y="19"/>
                  </a:cxn>
                  <a:cxn ang="0">
                    <a:pos x="121" y="19"/>
                  </a:cxn>
                  <a:cxn ang="0">
                    <a:pos x="121" y="19"/>
                  </a:cxn>
                  <a:cxn ang="0">
                    <a:pos x="121" y="25"/>
                  </a:cxn>
                  <a:cxn ang="0">
                    <a:pos x="117" y="32"/>
                  </a:cxn>
                  <a:cxn ang="0">
                    <a:pos x="102" y="44"/>
                  </a:cxn>
                  <a:cxn ang="0">
                    <a:pos x="102" y="44"/>
                  </a:cxn>
                  <a:cxn ang="0">
                    <a:pos x="102" y="44"/>
                  </a:cxn>
                  <a:cxn ang="0">
                    <a:pos x="83" y="54"/>
                  </a:cxn>
                  <a:cxn ang="0">
                    <a:pos x="70" y="57"/>
                  </a:cxn>
                  <a:cxn ang="0">
                    <a:pos x="54" y="57"/>
                  </a:cxn>
                  <a:cxn ang="0">
                    <a:pos x="54" y="57"/>
                  </a:cxn>
                  <a:cxn ang="0">
                    <a:pos x="54" y="57"/>
                  </a:cxn>
                  <a:cxn ang="0">
                    <a:pos x="35" y="57"/>
                  </a:cxn>
                  <a:cxn ang="0">
                    <a:pos x="19" y="54"/>
                  </a:cxn>
                  <a:cxn ang="0">
                    <a:pos x="0" y="47"/>
                  </a:cxn>
                  <a:cxn ang="0">
                    <a:pos x="0" y="57"/>
                  </a:cxn>
                  <a:cxn ang="0">
                    <a:pos x="0" y="57"/>
                  </a:cxn>
                  <a:cxn ang="0">
                    <a:pos x="38" y="66"/>
                  </a:cxn>
                  <a:cxn ang="0">
                    <a:pos x="54" y="66"/>
                  </a:cxn>
                  <a:cxn ang="0">
                    <a:pos x="54" y="66"/>
                  </a:cxn>
                  <a:cxn ang="0">
                    <a:pos x="54" y="66"/>
                  </a:cxn>
                  <a:cxn ang="0">
                    <a:pos x="70" y="66"/>
                  </a:cxn>
                  <a:cxn ang="0">
                    <a:pos x="83" y="63"/>
                  </a:cxn>
                  <a:cxn ang="0">
                    <a:pos x="108" y="51"/>
                  </a:cxn>
                  <a:cxn ang="0">
                    <a:pos x="117" y="44"/>
                  </a:cxn>
                  <a:cxn ang="0">
                    <a:pos x="124" y="38"/>
                  </a:cxn>
                  <a:cxn ang="0">
                    <a:pos x="127" y="28"/>
                  </a:cxn>
                  <a:cxn ang="0">
                    <a:pos x="130" y="19"/>
                  </a:cxn>
                  <a:cxn ang="0">
                    <a:pos x="130" y="19"/>
                  </a:cxn>
                </a:cxnLst>
                <a:rect l="0" t="0" r="r" b="b"/>
                <a:pathLst>
                  <a:path w="130" h="66">
                    <a:moveTo>
                      <a:pt x="130" y="19"/>
                    </a:moveTo>
                    <a:lnTo>
                      <a:pt x="130" y="19"/>
                    </a:lnTo>
                    <a:lnTo>
                      <a:pt x="127" y="10"/>
                    </a:lnTo>
                    <a:lnTo>
                      <a:pt x="121" y="3"/>
                    </a:lnTo>
                    <a:lnTo>
                      <a:pt x="121" y="3"/>
                    </a:lnTo>
                    <a:lnTo>
                      <a:pt x="121" y="3"/>
                    </a:lnTo>
                    <a:lnTo>
                      <a:pt x="102" y="0"/>
                    </a:lnTo>
                    <a:lnTo>
                      <a:pt x="89" y="3"/>
                    </a:lnTo>
                    <a:lnTo>
                      <a:pt x="76" y="6"/>
                    </a:lnTo>
                    <a:lnTo>
                      <a:pt x="76" y="6"/>
                    </a:lnTo>
                    <a:lnTo>
                      <a:pt x="95" y="6"/>
                    </a:lnTo>
                    <a:lnTo>
                      <a:pt x="105" y="6"/>
                    </a:lnTo>
                    <a:lnTo>
                      <a:pt x="114" y="13"/>
                    </a:lnTo>
                    <a:lnTo>
                      <a:pt x="114" y="13"/>
                    </a:lnTo>
                    <a:lnTo>
                      <a:pt x="114" y="13"/>
                    </a:lnTo>
                    <a:lnTo>
                      <a:pt x="121" y="16"/>
                    </a:lnTo>
                    <a:lnTo>
                      <a:pt x="121" y="19"/>
                    </a:lnTo>
                    <a:lnTo>
                      <a:pt x="121" y="19"/>
                    </a:lnTo>
                    <a:lnTo>
                      <a:pt x="121" y="19"/>
                    </a:lnTo>
                    <a:lnTo>
                      <a:pt x="121" y="25"/>
                    </a:lnTo>
                    <a:lnTo>
                      <a:pt x="117" y="32"/>
                    </a:lnTo>
                    <a:lnTo>
                      <a:pt x="102" y="44"/>
                    </a:lnTo>
                    <a:lnTo>
                      <a:pt x="102" y="44"/>
                    </a:lnTo>
                    <a:lnTo>
                      <a:pt x="102" y="44"/>
                    </a:lnTo>
                    <a:lnTo>
                      <a:pt x="83" y="54"/>
                    </a:lnTo>
                    <a:lnTo>
                      <a:pt x="70" y="57"/>
                    </a:lnTo>
                    <a:lnTo>
                      <a:pt x="54" y="57"/>
                    </a:lnTo>
                    <a:lnTo>
                      <a:pt x="54" y="57"/>
                    </a:lnTo>
                    <a:lnTo>
                      <a:pt x="54" y="57"/>
                    </a:lnTo>
                    <a:lnTo>
                      <a:pt x="35" y="57"/>
                    </a:lnTo>
                    <a:lnTo>
                      <a:pt x="19" y="54"/>
                    </a:lnTo>
                    <a:lnTo>
                      <a:pt x="0" y="47"/>
                    </a:lnTo>
                    <a:lnTo>
                      <a:pt x="0" y="57"/>
                    </a:lnTo>
                    <a:lnTo>
                      <a:pt x="0" y="57"/>
                    </a:lnTo>
                    <a:lnTo>
                      <a:pt x="38" y="66"/>
                    </a:lnTo>
                    <a:lnTo>
                      <a:pt x="54" y="66"/>
                    </a:lnTo>
                    <a:lnTo>
                      <a:pt x="54" y="66"/>
                    </a:lnTo>
                    <a:lnTo>
                      <a:pt x="54" y="66"/>
                    </a:lnTo>
                    <a:lnTo>
                      <a:pt x="70" y="66"/>
                    </a:lnTo>
                    <a:lnTo>
                      <a:pt x="83" y="63"/>
                    </a:lnTo>
                    <a:lnTo>
                      <a:pt x="108" y="51"/>
                    </a:lnTo>
                    <a:lnTo>
                      <a:pt x="117" y="44"/>
                    </a:lnTo>
                    <a:lnTo>
                      <a:pt x="124" y="38"/>
                    </a:lnTo>
                    <a:lnTo>
                      <a:pt x="127" y="28"/>
                    </a:lnTo>
                    <a:lnTo>
                      <a:pt x="130" y="19"/>
                    </a:lnTo>
                    <a:lnTo>
                      <a:pt x="130" y="1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106" name="Freeform 35"/>
              <p:cNvSpPr>
                <a:spLocks/>
              </p:cNvSpPr>
              <p:nvPr/>
            </p:nvSpPr>
            <p:spPr bwMode="auto">
              <a:xfrm>
                <a:off x="1747837" y="3454400"/>
                <a:ext cx="185738" cy="134938"/>
              </a:xfrm>
              <a:custGeom>
                <a:avLst/>
                <a:gdLst/>
                <a:ahLst/>
                <a:cxnLst>
                  <a:cxn ang="0">
                    <a:pos x="0" y="72"/>
                  </a:cxn>
                  <a:cxn ang="0">
                    <a:pos x="0" y="72"/>
                  </a:cxn>
                  <a:cxn ang="0">
                    <a:pos x="3" y="79"/>
                  </a:cxn>
                  <a:cxn ang="0">
                    <a:pos x="16" y="85"/>
                  </a:cxn>
                  <a:cxn ang="0">
                    <a:pos x="16" y="85"/>
                  </a:cxn>
                  <a:cxn ang="0">
                    <a:pos x="16" y="85"/>
                  </a:cxn>
                  <a:cxn ang="0">
                    <a:pos x="32" y="82"/>
                  </a:cxn>
                  <a:cxn ang="0">
                    <a:pos x="44" y="76"/>
                  </a:cxn>
                  <a:cxn ang="0">
                    <a:pos x="54" y="69"/>
                  </a:cxn>
                  <a:cxn ang="0">
                    <a:pos x="54" y="69"/>
                  </a:cxn>
                  <a:cxn ang="0">
                    <a:pos x="38" y="76"/>
                  </a:cxn>
                  <a:cxn ang="0">
                    <a:pos x="25" y="76"/>
                  </a:cxn>
                  <a:cxn ang="0">
                    <a:pos x="16" y="76"/>
                  </a:cxn>
                  <a:cxn ang="0">
                    <a:pos x="16" y="76"/>
                  </a:cxn>
                  <a:cxn ang="0">
                    <a:pos x="16" y="76"/>
                  </a:cxn>
                  <a:cxn ang="0">
                    <a:pos x="10" y="72"/>
                  </a:cxn>
                  <a:cxn ang="0">
                    <a:pos x="10" y="69"/>
                  </a:cxn>
                  <a:cxn ang="0">
                    <a:pos x="10" y="69"/>
                  </a:cxn>
                  <a:cxn ang="0">
                    <a:pos x="10" y="69"/>
                  </a:cxn>
                  <a:cxn ang="0">
                    <a:pos x="6" y="63"/>
                  </a:cxn>
                  <a:cxn ang="0">
                    <a:pos x="10" y="57"/>
                  </a:cxn>
                  <a:cxn ang="0">
                    <a:pos x="19" y="41"/>
                  </a:cxn>
                  <a:cxn ang="0">
                    <a:pos x="19" y="41"/>
                  </a:cxn>
                  <a:cxn ang="0">
                    <a:pos x="19" y="41"/>
                  </a:cxn>
                  <a:cxn ang="0">
                    <a:pos x="38" y="25"/>
                  </a:cxn>
                  <a:cxn ang="0">
                    <a:pos x="47" y="19"/>
                  </a:cxn>
                  <a:cxn ang="0">
                    <a:pos x="60" y="16"/>
                  </a:cxn>
                  <a:cxn ang="0">
                    <a:pos x="60" y="16"/>
                  </a:cxn>
                  <a:cxn ang="0">
                    <a:pos x="60" y="16"/>
                  </a:cxn>
                  <a:cxn ang="0">
                    <a:pos x="79" y="12"/>
                  </a:cxn>
                  <a:cxn ang="0">
                    <a:pos x="98" y="9"/>
                  </a:cxn>
                  <a:cxn ang="0">
                    <a:pos x="117" y="9"/>
                  </a:cxn>
                  <a:cxn ang="0">
                    <a:pos x="114" y="0"/>
                  </a:cxn>
                  <a:cxn ang="0">
                    <a:pos x="114" y="0"/>
                  </a:cxn>
                  <a:cxn ang="0">
                    <a:pos x="73" y="3"/>
                  </a:cxn>
                  <a:cxn ang="0">
                    <a:pos x="60" y="6"/>
                  </a:cxn>
                  <a:cxn ang="0">
                    <a:pos x="60" y="6"/>
                  </a:cxn>
                  <a:cxn ang="0">
                    <a:pos x="60" y="6"/>
                  </a:cxn>
                  <a:cxn ang="0">
                    <a:pos x="44" y="9"/>
                  </a:cxn>
                  <a:cxn ang="0">
                    <a:pos x="32" y="19"/>
                  </a:cxn>
                  <a:cxn ang="0">
                    <a:pos x="13" y="35"/>
                  </a:cxn>
                  <a:cxn ang="0">
                    <a:pos x="6" y="44"/>
                  </a:cxn>
                  <a:cxn ang="0">
                    <a:pos x="0" y="53"/>
                  </a:cxn>
                  <a:cxn ang="0">
                    <a:pos x="0" y="63"/>
                  </a:cxn>
                  <a:cxn ang="0">
                    <a:pos x="0" y="72"/>
                  </a:cxn>
                  <a:cxn ang="0">
                    <a:pos x="0" y="72"/>
                  </a:cxn>
                </a:cxnLst>
                <a:rect l="0" t="0" r="r" b="b"/>
                <a:pathLst>
                  <a:path w="117" h="85">
                    <a:moveTo>
                      <a:pt x="0" y="72"/>
                    </a:moveTo>
                    <a:lnTo>
                      <a:pt x="0" y="72"/>
                    </a:lnTo>
                    <a:lnTo>
                      <a:pt x="3" y="79"/>
                    </a:lnTo>
                    <a:lnTo>
                      <a:pt x="16" y="85"/>
                    </a:lnTo>
                    <a:lnTo>
                      <a:pt x="16" y="85"/>
                    </a:lnTo>
                    <a:lnTo>
                      <a:pt x="16" y="85"/>
                    </a:lnTo>
                    <a:lnTo>
                      <a:pt x="32" y="82"/>
                    </a:lnTo>
                    <a:lnTo>
                      <a:pt x="44" y="76"/>
                    </a:lnTo>
                    <a:lnTo>
                      <a:pt x="54" y="69"/>
                    </a:lnTo>
                    <a:lnTo>
                      <a:pt x="54" y="69"/>
                    </a:lnTo>
                    <a:lnTo>
                      <a:pt x="38" y="76"/>
                    </a:lnTo>
                    <a:lnTo>
                      <a:pt x="25" y="76"/>
                    </a:lnTo>
                    <a:lnTo>
                      <a:pt x="16" y="76"/>
                    </a:lnTo>
                    <a:lnTo>
                      <a:pt x="16" y="76"/>
                    </a:lnTo>
                    <a:lnTo>
                      <a:pt x="16" y="76"/>
                    </a:lnTo>
                    <a:lnTo>
                      <a:pt x="10" y="72"/>
                    </a:lnTo>
                    <a:lnTo>
                      <a:pt x="10" y="69"/>
                    </a:lnTo>
                    <a:lnTo>
                      <a:pt x="10" y="69"/>
                    </a:lnTo>
                    <a:lnTo>
                      <a:pt x="10" y="69"/>
                    </a:lnTo>
                    <a:lnTo>
                      <a:pt x="6" y="63"/>
                    </a:lnTo>
                    <a:lnTo>
                      <a:pt x="10" y="57"/>
                    </a:lnTo>
                    <a:lnTo>
                      <a:pt x="19" y="41"/>
                    </a:lnTo>
                    <a:lnTo>
                      <a:pt x="19" y="41"/>
                    </a:lnTo>
                    <a:lnTo>
                      <a:pt x="19" y="41"/>
                    </a:lnTo>
                    <a:lnTo>
                      <a:pt x="38" y="25"/>
                    </a:lnTo>
                    <a:lnTo>
                      <a:pt x="47" y="19"/>
                    </a:lnTo>
                    <a:lnTo>
                      <a:pt x="60" y="16"/>
                    </a:lnTo>
                    <a:lnTo>
                      <a:pt x="60" y="16"/>
                    </a:lnTo>
                    <a:lnTo>
                      <a:pt x="60" y="16"/>
                    </a:lnTo>
                    <a:lnTo>
                      <a:pt x="79" y="12"/>
                    </a:lnTo>
                    <a:lnTo>
                      <a:pt x="98" y="9"/>
                    </a:lnTo>
                    <a:lnTo>
                      <a:pt x="117" y="9"/>
                    </a:lnTo>
                    <a:lnTo>
                      <a:pt x="114" y="0"/>
                    </a:lnTo>
                    <a:lnTo>
                      <a:pt x="114" y="0"/>
                    </a:lnTo>
                    <a:lnTo>
                      <a:pt x="73" y="3"/>
                    </a:lnTo>
                    <a:lnTo>
                      <a:pt x="60" y="6"/>
                    </a:lnTo>
                    <a:lnTo>
                      <a:pt x="60" y="6"/>
                    </a:lnTo>
                    <a:lnTo>
                      <a:pt x="60" y="6"/>
                    </a:lnTo>
                    <a:lnTo>
                      <a:pt x="44" y="9"/>
                    </a:lnTo>
                    <a:lnTo>
                      <a:pt x="32" y="19"/>
                    </a:lnTo>
                    <a:lnTo>
                      <a:pt x="13" y="35"/>
                    </a:lnTo>
                    <a:lnTo>
                      <a:pt x="6" y="44"/>
                    </a:lnTo>
                    <a:lnTo>
                      <a:pt x="0" y="53"/>
                    </a:lnTo>
                    <a:lnTo>
                      <a:pt x="0" y="63"/>
                    </a:lnTo>
                    <a:lnTo>
                      <a:pt x="0" y="72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925" name="Group 808"/>
            <p:cNvGrpSpPr/>
            <p:nvPr/>
          </p:nvGrpSpPr>
          <p:grpSpPr>
            <a:xfrm rot="21401930">
              <a:off x="8496301" y="4391283"/>
              <a:ext cx="609599" cy="660400"/>
              <a:chOff x="3962400" y="457200"/>
              <a:chExt cx="1128713" cy="1117600"/>
            </a:xfrm>
          </p:grpSpPr>
          <p:sp>
            <p:nvSpPr>
              <p:cNvPr id="1092" name="Freeform 37"/>
              <p:cNvSpPr>
                <a:spLocks/>
              </p:cNvSpPr>
              <p:nvPr/>
            </p:nvSpPr>
            <p:spPr bwMode="auto">
              <a:xfrm>
                <a:off x="4092575" y="987425"/>
                <a:ext cx="812800" cy="587375"/>
              </a:xfrm>
              <a:custGeom>
                <a:avLst/>
                <a:gdLst/>
                <a:ahLst/>
                <a:cxnLst>
                  <a:cxn ang="0">
                    <a:pos x="57" y="332"/>
                  </a:cxn>
                  <a:cxn ang="0">
                    <a:pos x="57" y="332"/>
                  </a:cxn>
                  <a:cxn ang="0">
                    <a:pos x="73" y="339"/>
                  </a:cxn>
                  <a:cxn ang="0">
                    <a:pos x="111" y="351"/>
                  </a:cxn>
                  <a:cxn ang="0">
                    <a:pos x="143" y="357"/>
                  </a:cxn>
                  <a:cxn ang="0">
                    <a:pos x="177" y="364"/>
                  </a:cxn>
                  <a:cxn ang="0">
                    <a:pos x="215" y="367"/>
                  </a:cxn>
                  <a:cxn ang="0">
                    <a:pos x="263" y="370"/>
                  </a:cxn>
                  <a:cxn ang="0">
                    <a:pos x="263" y="370"/>
                  </a:cxn>
                  <a:cxn ang="0">
                    <a:pos x="307" y="367"/>
                  </a:cxn>
                  <a:cxn ang="0">
                    <a:pos x="345" y="364"/>
                  </a:cxn>
                  <a:cxn ang="0">
                    <a:pos x="380" y="357"/>
                  </a:cxn>
                  <a:cxn ang="0">
                    <a:pos x="408" y="348"/>
                  </a:cxn>
                  <a:cxn ang="0">
                    <a:pos x="446" y="335"/>
                  </a:cxn>
                  <a:cxn ang="0">
                    <a:pos x="459" y="329"/>
                  </a:cxn>
                  <a:cxn ang="0">
                    <a:pos x="512" y="0"/>
                  </a:cxn>
                  <a:cxn ang="0">
                    <a:pos x="0" y="0"/>
                  </a:cxn>
                  <a:cxn ang="0">
                    <a:pos x="57" y="332"/>
                  </a:cxn>
                </a:cxnLst>
                <a:rect l="0" t="0" r="r" b="b"/>
                <a:pathLst>
                  <a:path w="512" h="370">
                    <a:moveTo>
                      <a:pt x="57" y="332"/>
                    </a:moveTo>
                    <a:lnTo>
                      <a:pt x="57" y="332"/>
                    </a:lnTo>
                    <a:lnTo>
                      <a:pt x="73" y="339"/>
                    </a:lnTo>
                    <a:lnTo>
                      <a:pt x="111" y="351"/>
                    </a:lnTo>
                    <a:lnTo>
                      <a:pt x="143" y="357"/>
                    </a:lnTo>
                    <a:lnTo>
                      <a:pt x="177" y="364"/>
                    </a:lnTo>
                    <a:lnTo>
                      <a:pt x="215" y="367"/>
                    </a:lnTo>
                    <a:lnTo>
                      <a:pt x="263" y="370"/>
                    </a:lnTo>
                    <a:lnTo>
                      <a:pt x="263" y="370"/>
                    </a:lnTo>
                    <a:lnTo>
                      <a:pt x="307" y="367"/>
                    </a:lnTo>
                    <a:lnTo>
                      <a:pt x="345" y="364"/>
                    </a:lnTo>
                    <a:lnTo>
                      <a:pt x="380" y="357"/>
                    </a:lnTo>
                    <a:lnTo>
                      <a:pt x="408" y="348"/>
                    </a:lnTo>
                    <a:lnTo>
                      <a:pt x="446" y="335"/>
                    </a:lnTo>
                    <a:lnTo>
                      <a:pt x="459" y="329"/>
                    </a:lnTo>
                    <a:lnTo>
                      <a:pt x="512" y="0"/>
                    </a:lnTo>
                    <a:lnTo>
                      <a:pt x="0" y="0"/>
                    </a:lnTo>
                    <a:lnTo>
                      <a:pt x="57" y="332"/>
                    </a:lnTo>
                    <a:close/>
                  </a:path>
                </a:pathLst>
              </a:custGeom>
              <a:solidFill>
                <a:srgbClr val="933E6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093" name="Freeform 38"/>
              <p:cNvSpPr>
                <a:spLocks/>
              </p:cNvSpPr>
              <p:nvPr/>
            </p:nvSpPr>
            <p:spPr bwMode="auto">
              <a:xfrm>
                <a:off x="3962400" y="457200"/>
                <a:ext cx="1128713" cy="715963"/>
              </a:xfrm>
              <a:custGeom>
                <a:avLst/>
                <a:gdLst/>
                <a:ahLst/>
                <a:cxnLst>
                  <a:cxn ang="0">
                    <a:pos x="0" y="255"/>
                  </a:cxn>
                  <a:cxn ang="0">
                    <a:pos x="10" y="218"/>
                  </a:cxn>
                  <a:cxn ang="0">
                    <a:pos x="38" y="183"/>
                  </a:cxn>
                  <a:cxn ang="0">
                    <a:pos x="76" y="157"/>
                  </a:cxn>
                  <a:cxn ang="0">
                    <a:pos x="127" y="142"/>
                  </a:cxn>
                  <a:cxn ang="0">
                    <a:pos x="124" y="123"/>
                  </a:cxn>
                  <a:cxn ang="0">
                    <a:pos x="127" y="97"/>
                  </a:cxn>
                  <a:cxn ang="0">
                    <a:pos x="149" y="53"/>
                  </a:cxn>
                  <a:cxn ang="0">
                    <a:pos x="190" y="22"/>
                  </a:cxn>
                  <a:cxn ang="0">
                    <a:pos x="244" y="3"/>
                  </a:cxn>
                  <a:cxn ang="0">
                    <a:pos x="275" y="0"/>
                  </a:cxn>
                  <a:cxn ang="0">
                    <a:pos x="313" y="3"/>
                  </a:cxn>
                  <a:cxn ang="0">
                    <a:pos x="373" y="31"/>
                  </a:cxn>
                  <a:cxn ang="0">
                    <a:pos x="398" y="53"/>
                  </a:cxn>
                  <a:cxn ang="0">
                    <a:pos x="424" y="41"/>
                  </a:cxn>
                  <a:cxn ang="0">
                    <a:pos x="458" y="34"/>
                  </a:cxn>
                  <a:cxn ang="0">
                    <a:pos x="474" y="37"/>
                  </a:cxn>
                  <a:cxn ang="0">
                    <a:pos x="506" y="47"/>
                  </a:cxn>
                  <a:cxn ang="0">
                    <a:pos x="528" y="63"/>
                  </a:cxn>
                  <a:cxn ang="0">
                    <a:pos x="544" y="85"/>
                  </a:cxn>
                  <a:cxn ang="0">
                    <a:pos x="544" y="97"/>
                  </a:cxn>
                  <a:cxn ang="0">
                    <a:pos x="585" y="110"/>
                  </a:cxn>
                  <a:cxn ang="0">
                    <a:pos x="616" y="132"/>
                  </a:cxn>
                  <a:cxn ang="0">
                    <a:pos x="638" y="157"/>
                  </a:cxn>
                  <a:cxn ang="0">
                    <a:pos x="648" y="186"/>
                  </a:cxn>
                  <a:cxn ang="0">
                    <a:pos x="673" y="205"/>
                  </a:cxn>
                  <a:cxn ang="0">
                    <a:pos x="702" y="240"/>
                  </a:cxn>
                  <a:cxn ang="0">
                    <a:pos x="711" y="265"/>
                  </a:cxn>
                  <a:cxn ang="0">
                    <a:pos x="711" y="278"/>
                  </a:cxn>
                  <a:cxn ang="0">
                    <a:pos x="705" y="309"/>
                  </a:cxn>
                  <a:cxn ang="0">
                    <a:pos x="683" y="341"/>
                  </a:cxn>
                  <a:cxn ang="0">
                    <a:pos x="654" y="366"/>
                  </a:cxn>
                  <a:cxn ang="0">
                    <a:pos x="610" y="388"/>
                  </a:cxn>
                  <a:cxn ang="0">
                    <a:pos x="607" y="401"/>
                  </a:cxn>
                  <a:cxn ang="0">
                    <a:pos x="585" y="420"/>
                  </a:cxn>
                  <a:cxn ang="0">
                    <a:pos x="547" y="432"/>
                  </a:cxn>
                  <a:cxn ang="0">
                    <a:pos x="496" y="442"/>
                  </a:cxn>
                  <a:cxn ang="0">
                    <a:pos x="468" y="442"/>
                  </a:cxn>
                  <a:cxn ang="0">
                    <a:pos x="379" y="429"/>
                  </a:cxn>
                  <a:cxn ang="0">
                    <a:pos x="357" y="439"/>
                  </a:cxn>
                  <a:cxn ang="0">
                    <a:pos x="307" y="448"/>
                  </a:cxn>
                  <a:cxn ang="0">
                    <a:pos x="278" y="451"/>
                  </a:cxn>
                  <a:cxn ang="0">
                    <a:pos x="199" y="439"/>
                  </a:cxn>
                  <a:cxn ang="0">
                    <a:pos x="161" y="420"/>
                  </a:cxn>
                  <a:cxn ang="0">
                    <a:pos x="152" y="410"/>
                  </a:cxn>
                  <a:cxn ang="0">
                    <a:pos x="92" y="398"/>
                  </a:cxn>
                  <a:cxn ang="0">
                    <a:pos x="67" y="382"/>
                  </a:cxn>
                  <a:cxn ang="0">
                    <a:pos x="51" y="363"/>
                  </a:cxn>
                  <a:cxn ang="0">
                    <a:pos x="48" y="353"/>
                  </a:cxn>
                  <a:cxn ang="0">
                    <a:pos x="51" y="341"/>
                  </a:cxn>
                  <a:cxn ang="0">
                    <a:pos x="16" y="303"/>
                  </a:cxn>
                  <a:cxn ang="0">
                    <a:pos x="0" y="255"/>
                  </a:cxn>
                </a:cxnLst>
                <a:rect l="0" t="0" r="r" b="b"/>
                <a:pathLst>
                  <a:path w="711" h="451">
                    <a:moveTo>
                      <a:pt x="0" y="255"/>
                    </a:moveTo>
                    <a:lnTo>
                      <a:pt x="0" y="255"/>
                    </a:lnTo>
                    <a:lnTo>
                      <a:pt x="3" y="236"/>
                    </a:lnTo>
                    <a:lnTo>
                      <a:pt x="10" y="218"/>
                    </a:lnTo>
                    <a:lnTo>
                      <a:pt x="22" y="199"/>
                    </a:lnTo>
                    <a:lnTo>
                      <a:pt x="38" y="183"/>
                    </a:lnTo>
                    <a:lnTo>
                      <a:pt x="54" y="167"/>
                    </a:lnTo>
                    <a:lnTo>
                      <a:pt x="76" y="157"/>
                    </a:lnTo>
                    <a:lnTo>
                      <a:pt x="101" y="148"/>
                    </a:lnTo>
                    <a:lnTo>
                      <a:pt x="127" y="142"/>
                    </a:lnTo>
                    <a:lnTo>
                      <a:pt x="127" y="142"/>
                    </a:lnTo>
                    <a:lnTo>
                      <a:pt x="124" y="123"/>
                    </a:lnTo>
                    <a:lnTo>
                      <a:pt x="124" y="123"/>
                    </a:lnTo>
                    <a:lnTo>
                      <a:pt x="127" y="97"/>
                    </a:lnTo>
                    <a:lnTo>
                      <a:pt x="136" y="75"/>
                    </a:lnTo>
                    <a:lnTo>
                      <a:pt x="149" y="53"/>
                    </a:lnTo>
                    <a:lnTo>
                      <a:pt x="168" y="34"/>
                    </a:lnTo>
                    <a:lnTo>
                      <a:pt x="190" y="22"/>
                    </a:lnTo>
                    <a:lnTo>
                      <a:pt x="215" y="9"/>
                    </a:lnTo>
                    <a:lnTo>
                      <a:pt x="244" y="3"/>
                    </a:lnTo>
                    <a:lnTo>
                      <a:pt x="275" y="0"/>
                    </a:lnTo>
                    <a:lnTo>
                      <a:pt x="275" y="0"/>
                    </a:lnTo>
                    <a:lnTo>
                      <a:pt x="294" y="0"/>
                    </a:lnTo>
                    <a:lnTo>
                      <a:pt x="313" y="3"/>
                    </a:lnTo>
                    <a:lnTo>
                      <a:pt x="345" y="15"/>
                    </a:lnTo>
                    <a:lnTo>
                      <a:pt x="373" y="31"/>
                    </a:lnTo>
                    <a:lnTo>
                      <a:pt x="398" y="53"/>
                    </a:lnTo>
                    <a:lnTo>
                      <a:pt x="398" y="53"/>
                    </a:lnTo>
                    <a:lnTo>
                      <a:pt x="411" y="44"/>
                    </a:lnTo>
                    <a:lnTo>
                      <a:pt x="424" y="41"/>
                    </a:lnTo>
                    <a:lnTo>
                      <a:pt x="439" y="37"/>
                    </a:lnTo>
                    <a:lnTo>
                      <a:pt x="458" y="34"/>
                    </a:lnTo>
                    <a:lnTo>
                      <a:pt x="458" y="34"/>
                    </a:lnTo>
                    <a:lnTo>
                      <a:pt x="474" y="37"/>
                    </a:lnTo>
                    <a:lnTo>
                      <a:pt x="490" y="41"/>
                    </a:lnTo>
                    <a:lnTo>
                      <a:pt x="506" y="47"/>
                    </a:lnTo>
                    <a:lnTo>
                      <a:pt x="518" y="53"/>
                    </a:lnTo>
                    <a:lnTo>
                      <a:pt x="528" y="63"/>
                    </a:lnTo>
                    <a:lnTo>
                      <a:pt x="537" y="72"/>
                    </a:lnTo>
                    <a:lnTo>
                      <a:pt x="544" y="85"/>
                    </a:lnTo>
                    <a:lnTo>
                      <a:pt x="544" y="97"/>
                    </a:lnTo>
                    <a:lnTo>
                      <a:pt x="544" y="97"/>
                    </a:lnTo>
                    <a:lnTo>
                      <a:pt x="566" y="104"/>
                    </a:lnTo>
                    <a:lnTo>
                      <a:pt x="585" y="110"/>
                    </a:lnTo>
                    <a:lnTo>
                      <a:pt x="601" y="120"/>
                    </a:lnTo>
                    <a:lnTo>
                      <a:pt x="616" y="132"/>
                    </a:lnTo>
                    <a:lnTo>
                      <a:pt x="629" y="142"/>
                    </a:lnTo>
                    <a:lnTo>
                      <a:pt x="638" y="157"/>
                    </a:lnTo>
                    <a:lnTo>
                      <a:pt x="645" y="170"/>
                    </a:lnTo>
                    <a:lnTo>
                      <a:pt x="648" y="186"/>
                    </a:lnTo>
                    <a:lnTo>
                      <a:pt x="648" y="186"/>
                    </a:lnTo>
                    <a:lnTo>
                      <a:pt x="673" y="205"/>
                    </a:lnTo>
                    <a:lnTo>
                      <a:pt x="695" y="227"/>
                    </a:lnTo>
                    <a:lnTo>
                      <a:pt x="702" y="240"/>
                    </a:lnTo>
                    <a:lnTo>
                      <a:pt x="708" y="252"/>
                    </a:lnTo>
                    <a:lnTo>
                      <a:pt x="711" y="265"/>
                    </a:lnTo>
                    <a:lnTo>
                      <a:pt x="711" y="278"/>
                    </a:lnTo>
                    <a:lnTo>
                      <a:pt x="711" y="278"/>
                    </a:lnTo>
                    <a:lnTo>
                      <a:pt x="708" y="293"/>
                    </a:lnTo>
                    <a:lnTo>
                      <a:pt x="705" y="309"/>
                    </a:lnTo>
                    <a:lnTo>
                      <a:pt x="695" y="325"/>
                    </a:lnTo>
                    <a:lnTo>
                      <a:pt x="683" y="341"/>
                    </a:lnTo>
                    <a:lnTo>
                      <a:pt x="670" y="353"/>
                    </a:lnTo>
                    <a:lnTo>
                      <a:pt x="654" y="366"/>
                    </a:lnTo>
                    <a:lnTo>
                      <a:pt x="632" y="379"/>
                    </a:lnTo>
                    <a:lnTo>
                      <a:pt x="610" y="388"/>
                    </a:lnTo>
                    <a:lnTo>
                      <a:pt x="610" y="388"/>
                    </a:lnTo>
                    <a:lnTo>
                      <a:pt x="607" y="401"/>
                    </a:lnTo>
                    <a:lnTo>
                      <a:pt x="597" y="410"/>
                    </a:lnTo>
                    <a:lnTo>
                      <a:pt x="585" y="420"/>
                    </a:lnTo>
                    <a:lnTo>
                      <a:pt x="566" y="426"/>
                    </a:lnTo>
                    <a:lnTo>
                      <a:pt x="547" y="432"/>
                    </a:lnTo>
                    <a:lnTo>
                      <a:pt x="522" y="439"/>
                    </a:lnTo>
                    <a:lnTo>
                      <a:pt x="496" y="442"/>
                    </a:lnTo>
                    <a:lnTo>
                      <a:pt x="468" y="442"/>
                    </a:lnTo>
                    <a:lnTo>
                      <a:pt x="468" y="442"/>
                    </a:lnTo>
                    <a:lnTo>
                      <a:pt x="420" y="439"/>
                    </a:lnTo>
                    <a:lnTo>
                      <a:pt x="379" y="429"/>
                    </a:lnTo>
                    <a:lnTo>
                      <a:pt x="379" y="429"/>
                    </a:lnTo>
                    <a:lnTo>
                      <a:pt x="357" y="439"/>
                    </a:lnTo>
                    <a:lnTo>
                      <a:pt x="335" y="445"/>
                    </a:lnTo>
                    <a:lnTo>
                      <a:pt x="307" y="448"/>
                    </a:lnTo>
                    <a:lnTo>
                      <a:pt x="278" y="451"/>
                    </a:lnTo>
                    <a:lnTo>
                      <a:pt x="278" y="451"/>
                    </a:lnTo>
                    <a:lnTo>
                      <a:pt x="237" y="448"/>
                    </a:lnTo>
                    <a:lnTo>
                      <a:pt x="199" y="439"/>
                    </a:lnTo>
                    <a:lnTo>
                      <a:pt x="171" y="426"/>
                    </a:lnTo>
                    <a:lnTo>
                      <a:pt x="161" y="420"/>
                    </a:lnTo>
                    <a:lnTo>
                      <a:pt x="152" y="410"/>
                    </a:lnTo>
                    <a:lnTo>
                      <a:pt x="152" y="410"/>
                    </a:lnTo>
                    <a:lnTo>
                      <a:pt x="111" y="404"/>
                    </a:lnTo>
                    <a:lnTo>
                      <a:pt x="92" y="398"/>
                    </a:lnTo>
                    <a:lnTo>
                      <a:pt x="79" y="391"/>
                    </a:lnTo>
                    <a:lnTo>
                      <a:pt x="67" y="382"/>
                    </a:lnTo>
                    <a:lnTo>
                      <a:pt x="57" y="372"/>
                    </a:lnTo>
                    <a:lnTo>
                      <a:pt x="51" y="363"/>
                    </a:lnTo>
                    <a:lnTo>
                      <a:pt x="48" y="353"/>
                    </a:lnTo>
                    <a:lnTo>
                      <a:pt x="48" y="353"/>
                    </a:lnTo>
                    <a:lnTo>
                      <a:pt x="51" y="341"/>
                    </a:lnTo>
                    <a:lnTo>
                      <a:pt x="51" y="341"/>
                    </a:lnTo>
                    <a:lnTo>
                      <a:pt x="32" y="325"/>
                    </a:lnTo>
                    <a:lnTo>
                      <a:pt x="16" y="303"/>
                    </a:lnTo>
                    <a:lnTo>
                      <a:pt x="7" y="281"/>
                    </a:lnTo>
                    <a:lnTo>
                      <a:pt x="0" y="255"/>
                    </a:lnTo>
                    <a:lnTo>
                      <a:pt x="0" y="255"/>
                    </a:lnTo>
                    <a:close/>
                  </a:path>
                </a:pathLst>
              </a:custGeom>
              <a:solidFill>
                <a:srgbClr val="FFC20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094" name="Freeform 39"/>
              <p:cNvSpPr>
                <a:spLocks/>
              </p:cNvSpPr>
              <p:nvPr/>
            </p:nvSpPr>
            <p:spPr bwMode="auto">
              <a:xfrm>
                <a:off x="4187825" y="592137"/>
                <a:ext cx="793750" cy="501650"/>
              </a:xfrm>
              <a:custGeom>
                <a:avLst/>
                <a:gdLst/>
                <a:ahLst/>
                <a:cxnLst>
                  <a:cxn ang="0">
                    <a:pos x="0" y="180"/>
                  </a:cxn>
                  <a:cxn ang="0">
                    <a:pos x="7" y="151"/>
                  </a:cxn>
                  <a:cxn ang="0">
                    <a:pos x="26" y="126"/>
                  </a:cxn>
                  <a:cxn ang="0">
                    <a:pos x="51" y="110"/>
                  </a:cxn>
                  <a:cxn ang="0">
                    <a:pos x="86" y="101"/>
                  </a:cxn>
                  <a:cxn ang="0">
                    <a:pos x="86" y="85"/>
                  </a:cxn>
                  <a:cxn ang="0">
                    <a:pos x="89" y="69"/>
                  </a:cxn>
                  <a:cxn ang="0">
                    <a:pos x="105" y="38"/>
                  </a:cxn>
                  <a:cxn ang="0">
                    <a:pos x="133" y="16"/>
                  </a:cxn>
                  <a:cxn ang="0">
                    <a:pos x="171" y="0"/>
                  </a:cxn>
                  <a:cxn ang="0">
                    <a:pos x="190" y="0"/>
                  </a:cxn>
                  <a:cxn ang="0">
                    <a:pos x="241" y="9"/>
                  </a:cxn>
                  <a:cxn ang="0">
                    <a:pos x="278" y="38"/>
                  </a:cxn>
                  <a:cxn ang="0">
                    <a:pos x="297" y="28"/>
                  </a:cxn>
                  <a:cxn ang="0">
                    <a:pos x="320" y="25"/>
                  </a:cxn>
                  <a:cxn ang="0">
                    <a:pos x="364" y="38"/>
                  </a:cxn>
                  <a:cxn ang="0">
                    <a:pos x="380" y="60"/>
                  </a:cxn>
                  <a:cxn ang="0">
                    <a:pos x="383" y="69"/>
                  </a:cxn>
                  <a:cxn ang="0">
                    <a:pos x="430" y="91"/>
                  </a:cxn>
                  <a:cxn ang="0">
                    <a:pos x="446" y="110"/>
                  </a:cxn>
                  <a:cxn ang="0">
                    <a:pos x="455" y="129"/>
                  </a:cxn>
                  <a:cxn ang="0">
                    <a:pos x="471" y="145"/>
                  </a:cxn>
                  <a:cxn ang="0">
                    <a:pos x="496" y="177"/>
                  </a:cxn>
                  <a:cxn ang="0">
                    <a:pos x="500" y="196"/>
                  </a:cxn>
                  <a:cxn ang="0">
                    <a:pos x="493" y="218"/>
                  </a:cxn>
                  <a:cxn ang="0">
                    <a:pos x="481" y="237"/>
                  </a:cxn>
                  <a:cxn ang="0">
                    <a:pos x="427" y="272"/>
                  </a:cxn>
                  <a:cxn ang="0">
                    <a:pos x="427" y="281"/>
                  </a:cxn>
                  <a:cxn ang="0">
                    <a:pos x="411" y="294"/>
                  </a:cxn>
                  <a:cxn ang="0">
                    <a:pos x="367" y="306"/>
                  </a:cxn>
                  <a:cxn ang="0">
                    <a:pos x="326" y="309"/>
                  </a:cxn>
                  <a:cxn ang="0">
                    <a:pos x="266" y="303"/>
                  </a:cxn>
                  <a:cxn ang="0">
                    <a:pos x="250" y="309"/>
                  </a:cxn>
                  <a:cxn ang="0">
                    <a:pos x="215" y="316"/>
                  </a:cxn>
                  <a:cxn ang="0">
                    <a:pos x="193" y="316"/>
                  </a:cxn>
                  <a:cxn ang="0">
                    <a:pos x="139" y="309"/>
                  </a:cxn>
                  <a:cxn ang="0">
                    <a:pos x="105" y="287"/>
                  </a:cxn>
                  <a:cxn ang="0">
                    <a:pos x="76" y="284"/>
                  </a:cxn>
                  <a:cxn ang="0">
                    <a:pos x="38" y="262"/>
                  </a:cxn>
                  <a:cxn ang="0">
                    <a:pos x="32" y="246"/>
                  </a:cxn>
                  <a:cxn ang="0">
                    <a:pos x="35" y="240"/>
                  </a:cxn>
                  <a:cxn ang="0">
                    <a:pos x="19" y="227"/>
                  </a:cxn>
                  <a:cxn ang="0">
                    <a:pos x="4" y="196"/>
                  </a:cxn>
                  <a:cxn ang="0">
                    <a:pos x="0" y="180"/>
                  </a:cxn>
                </a:cxnLst>
                <a:rect l="0" t="0" r="r" b="b"/>
                <a:pathLst>
                  <a:path w="500" h="316">
                    <a:moveTo>
                      <a:pt x="0" y="180"/>
                    </a:moveTo>
                    <a:lnTo>
                      <a:pt x="0" y="180"/>
                    </a:lnTo>
                    <a:lnTo>
                      <a:pt x="0" y="164"/>
                    </a:lnTo>
                    <a:lnTo>
                      <a:pt x="7" y="151"/>
                    </a:lnTo>
                    <a:lnTo>
                      <a:pt x="13" y="139"/>
                    </a:lnTo>
                    <a:lnTo>
                      <a:pt x="26" y="126"/>
                    </a:lnTo>
                    <a:lnTo>
                      <a:pt x="38" y="117"/>
                    </a:lnTo>
                    <a:lnTo>
                      <a:pt x="51" y="110"/>
                    </a:lnTo>
                    <a:lnTo>
                      <a:pt x="70" y="104"/>
                    </a:lnTo>
                    <a:lnTo>
                      <a:pt x="86" y="101"/>
                    </a:lnTo>
                    <a:lnTo>
                      <a:pt x="86" y="101"/>
                    </a:lnTo>
                    <a:lnTo>
                      <a:pt x="86" y="85"/>
                    </a:lnTo>
                    <a:lnTo>
                      <a:pt x="86" y="85"/>
                    </a:lnTo>
                    <a:lnTo>
                      <a:pt x="89" y="69"/>
                    </a:lnTo>
                    <a:lnTo>
                      <a:pt x="95" y="54"/>
                    </a:lnTo>
                    <a:lnTo>
                      <a:pt x="105" y="38"/>
                    </a:lnTo>
                    <a:lnTo>
                      <a:pt x="117" y="25"/>
                    </a:lnTo>
                    <a:lnTo>
                      <a:pt x="133" y="16"/>
                    </a:lnTo>
                    <a:lnTo>
                      <a:pt x="149" y="6"/>
                    </a:lnTo>
                    <a:lnTo>
                      <a:pt x="171" y="0"/>
                    </a:lnTo>
                    <a:lnTo>
                      <a:pt x="190" y="0"/>
                    </a:lnTo>
                    <a:lnTo>
                      <a:pt x="190" y="0"/>
                    </a:lnTo>
                    <a:lnTo>
                      <a:pt x="218" y="3"/>
                    </a:lnTo>
                    <a:lnTo>
                      <a:pt x="241" y="9"/>
                    </a:lnTo>
                    <a:lnTo>
                      <a:pt x="263" y="22"/>
                    </a:lnTo>
                    <a:lnTo>
                      <a:pt x="278" y="38"/>
                    </a:lnTo>
                    <a:lnTo>
                      <a:pt x="278" y="38"/>
                    </a:lnTo>
                    <a:lnTo>
                      <a:pt x="297" y="28"/>
                    </a:lnTo>
                    <a:lnTo>
                      <a:pt x="320" y="25"/>
                    </a:lnTo>
                    <a:lnTo>
                      <a:pt x="320" y="25"/>
                    </a:lnTo>
                    <a:lnTo>
                      <a:pt x="345" y="28"/>
                    </a:lnTo>
                    <a:lnTo>
                      <a:pt x="364" y="38"/>
                    </a:lnTo>
                    <a:lnTo>
                      <a:pt x="376" y="50"/>
                    </a:lnTo>
                    <a:lnTo>
                      <a:pt x="380" y="60"/>
                    </a:lnTo>
                    <a:lnTo>
                      <a:pt x="383" y="69"/>
                    </a:lnTo>
                    <a:lnTo>
                      <a:pt x="383" y="69"/>
                    </a:lnTo>
                    <a:lnTo>
                      <a:pt x="408" y="79"/>
                    </a:lnTo>
                    <a:lnTo>
                      <a:pt x="430" y="91"/>
                    </a:lnTo>
                    <a:lnTo>
                      <a:pt x="440" y="101"/>
                    </a:lnTo>
                    <a:lnTo>
                      <a:pt x="446" y="110"/>
                    </a:lnTo>
                    <a:lnTo>
                      <a:pt x="452" y="120"/>
                    </a:lnTo>
                    <a:lnTo>
                      <a:pt x="455" y="129"/>
                    </a:lnTo>
                    <a:lnTo>
                      <a:pt x="455" y="129"/>
                    </a:lnTo>
                    <a:lnTo>
                      <a:pt x="471" y="145"/>
                    </a:lnTo>
                    <a:lnTo>
                      <a:pt x="487" y="161"/>
                    </a:lnTo>
                    <a:lnTo>
                      <a:pt x="496" y="177"/>
                    </a:lnTo>
                    <a:lnTo>
                      <a:pt x="500" y="196"/>
                    </a:lnTo>
                    <a:lnTo>
                      <a:pt x="500" y="196"/>
                    </a:lnTo>
                    <a:lnTo>
                      <a:pt x="496" y="205"/>
                    </a:lnTo>
                    <a:lnTo>
                      <a:pt x="493" y="218"/>
                    </a:lnTo>
                    <a:lnTo>
                      <a:pt x="487" y="227"/>
                    </a:lnTo>
                    <a:lnTo>
                      <a:pt x="481" y="237"/>
                    </a:lnTo>
                    <a:lnTo>
                      <a:pt x="459" y="256"/>
                    </a:lnTo>
                    <a:lnTo>
                      <a:pt x="427" y="272"/>
                    </a:lnTo>
                    <a:lnTo>
                      <a:pt x="427" y="272"/>
                    </a:lnTo>
                    <a:lnTo>
                      <a:pt x="427" y="281"/>
                    </a:lnTo>
                    <a:lnTo>
                      <a:pt x="421" y="287"/>
                    </a:lnTo>
                    <a:lnTo>
                      <a:pt x="411" y="294"/>
                    </a:lnTo>
                    <a:lnTo>
                      <a:pt x="399" y="300"/>
                    </a:lnTo>
                    <a:lnTo>
                      <a:pt x="367" y="306"/>
                    </a:lnTo>
                    <a:lnTo>
                      <a:pt x="326" y="309"/>
                    </a:lnTo>
                    <a:lnTo>
                      <a:pt x="326" y="309"/>
                    </a:lnTo>
                    <a:lnTo>
                      <a:pt x="294" y="309"/>
                    </a:lnTo>
                    <a:lnTo>
                      <a:pt x="266" y="303"/>
                    </a:lnTo>
                    <a:lnTo>
                      <a:pt x="266" y="303"/>
                    </a:lnTo>
                    <a:lnTo>
                      <a:pt x="250" y="309"/>
                    </a:lnTo>
                    <a:lnTo>
                      <a:pt x="234" y="313"/>
                    </a:lnTo>
                    <a:lnTo>
                      <a:pt x="215" y="316"/>
                    </a:lnTo>
                    <a:lnTo>
                      <a:pt x="193" y="316"/>
                    </a:lnTo>
                    <a:lnTo>
                      <a:pt x="193" y="316"/>
                    </a:lnTo>
                    <a:lnTo>
                      <a:pt x="165" y="316"/>
                    </a:lnTo>
                    <a:lnTo>
                      <a:pt x="139" y="309"/>
                    </a:lnTo>
                    <a:lnTo>
                      <a:pt x="117" y="300"/>
                    </a:lnTo>
                    <a:lnTo>
                      <a:pt x="105" y="287"/>
                    </a:lnTo>
                    <a:lnTo>
                      <a:pt x="105" y="287"/>
                    </a:lnTo>
                    <a:lnTo>
                      <a:pt x="76" y="284"/>
                    </a:lnTo>
                    <a:lnTo>
                      <a:pt x="54" y="275"/>
                    </a:lnTo>
                    <a:lnTo>
                      <a:pt x="38" y="262"/>
                    </a:lnTo>
                    <a:lnTo>
                      <a:pt x="35" y="256"/>
                    </a:lnTo>
                    <a:lnTo>
                      <a:pt x="32" y="246"/>
                    </a:lnTo>
                    <a:lnTo>
                      <a:pt x="32" y="246"/>
                    </a:lnTo>
                    <a:lnTo>
                      <a:pt x="35" y="240"/>
                    </a:lnTo>
                    <a:lnTo>
                      <a:pt x="35" y="240"/>
                    </a:lnTo>
                    <a:lnTo>
                      <a:pt x="19" y="227"/>
                    </a:lnTo>
                    <a:lnTo>
                      <a:pt x="10" y="212"/>
                    </a:lnTo>
                    <a:lnTo>
                      <a:pt x="4" y="196"/>
                    </a:lnTo>
                    <a:lnTo>
                      <a:pt x="0" y="180"/>
                    </a:lnTo>
                    <a:lnTo>
                      <a:pt x="0" y="180"/>
                    </a:lnTo>
                    <a:close/>
                  </a:path>
                </a:pathLst>
              </a:custGeom>
              <a:solidFill>
                <a:srgbClr val="FFE2B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095" name="Freeform 40"/>
              <p:cNvSpPr>
                <a:spLocks noEditPoints="1"/>
              </p:cNvSpPr>
              <p:nvPr/>
            </p:nvSpPr>
            <p:spPr bwMode="auto">
              <a:xfrm>
                <a:off x="4289425" y="671512"/>
                <a:ext cx="485775" cy="376238"/>
              </a:xfrm>
              <a:custGeom>
                <a:avLst/>
                <a:gdLst/>
                <a:ahLst/>
                <a:cxnLst>
                  <a:cxn ang="0">
                    <a:pos x="15" y="237"/>
                  </a:cxn>
                  <a:cxn ang="0">
                    <a:pos x="3" y="212"/>
                  </a:cxn>
                  <a:cxn ang="0">
                    <a:pos x="0" y="187"/>
                  </a:cxn>
                  <a:cxn ang="0">
                    <a:pos x="3" y="171"/>
                  </a:cxn>
                  <a:cxn ang="0">
                    <a:pos x="22" y="146"/>
                  </a:cxn>
                  <a:cxn ang="0">
                    <a:pos x="38" y="136"/>
                  </a:cxn>
                  <a:cxn ang="0">
                    <a:pos x="66" y="127"/>
                  </a:cxn>
                  <a:cxn ang="0">
                    <a:pos x="164" y="114"/>
                  </a:cxn>
                  <a:cxn ang="0">
                    <a:pos x="164" y="114"/>
                  </a:cxn>
                  <a:cxn ang="0">
                    <a:pos x="233" y="101"/>
                  </a:cxn>
                  <a:cxn ang="0">
                    <a:pos x="271" y="83"/>
                  </a:cxn>
                  <a:cxn ang="0">
                    <a:pos x="290" y="60"/>
                  </a:cxn>
                  <a:cxn ang="0">
                    <a:pos x="293" y="48"/>
                  </a:cxn>
                  <a:cxn ang="0">
                    <a:pos x="293" y="48"/>
                  </a:cxn>
                  <a:cxn ang="0">
                    <a:pos x="287" y="32"/>
                  </a:cxn>
                  <a:cxn ang="0">
                    <a:pos x="278" y="22"/>
                  </a:cxn>
                  <a:cxn ang="0">
                    <a:pos x="259" y="13"/>
                  </a:cxn>
                  <a:cxn ang="0">
                    <a:pos x="240" y="13"/>
                  </a:cxn>
                  <a:cxn ang="0">
                    <a:pos x="227" y="16"/>
                  </a:cxn>
                  <a:cxn ang="0">
                    <a:pos x="199" y="35"/>
                  </a:cxn>
                  <a:cxn ang="0">
                    <a:pos x="199" y="35"/>
                  </a:cxn>
                  <a:cxn ang="0">
                    <a:pos x="199" y="32"/>
                  </a:cxn>
                  <a:cxn ang="0">
                    <a:pos x="205" y="13"/>
                  </a:cxn>
                  <a:cxn ang="0">
                    <a:pos x="211" y="7"/>
                  </a:cxn>
                  <a:cxn ang="0">
                    <a:pos x="224" y="0"/>
                  </a:cxn>
                  <a:cxn ang="0">
                    <a:pos x="240" y="0"/>
                  </a:cxn>
                  <a:cxn ang="0">
                    <a:pos x="262" y="4"/>
                  </a:cxn>
                  <a:cxn ang="0">
                    <a:pos x="293" y="19"/>
                  </a:cxn>
                  <a:cxn ang="0">
                    <a:pos x="303" y="35"/>
                  </a:cxn>
                  <a:cxn ang="0">
                    <a:pos x="306" y="48"/>
                  </a:cxn>
                  <a:cxn ang="0">
                    <a:pos x="306" y="60"/>
                  </a:cxn>
                  <a:cxn ang="0">
                    <a:pos x="290" y="92"/>
                  </a:cxn>
                  <a:cxn ang="0">
                    <a:pos x="271" y="108"/>
                  </a:cxn>
                  <a:cxn ang="0">
                    <a:pos x="256" y="114"/>
                  </a:cxn>
                  <a:cxn ang="0">
                    <a:pos x="202" y="124"/>
                  </a:cxn>
                  <a:cxn ang="0">
                    <a:pos x="120" y="130"/>
                  </a:cxn>
                  <a:cxn ang="0">
                    <a:pos x="79" y="139"/>
                  </a:cxn>
                  <a:cxn ang="0">
                    <a:pos x="44" y="149"/>
                  </a:cxn>
                  <a:cxn ang="0">
                    <a:pos x="44" y="149"/>
                  </a:cxn>
                  <a:cxn ang="0">
                    <a:pos x="22" y="165"/>
                  </a:cxn>
                  <a:cxn ang="0">
                    <a:pos x="12" y="187"/>
                  </a:cxn>
                  <a:cxn ang="0">
                    <a:pos x="12" y="187"/>
                  </a:cxn>
                  <a:cxn ang="0">
                    <a:pos x="15" y="237"/>
                  </a:cxn>
                  <a:cxn ang="0">
                    <a:pos x="199" y="35"/>
                  </a:cxn>
                  <a:cxn ang="0">
                    <a:pos x="199" y="35"/>
                  </a:cxn>
                  <a:cxn ang="0">
                    <a:pos x="199" y="35"/>
                  </a:cxn>
                </a:cxnLst>
                <a:rect l="0" t="0" r="r" b="b"/>
                <a:pathLst>
                  <a:path w="306" h="237">
                    <a:moveTo>
                      <a:pt x="15" y="237"/>
                    </a:moveTo>
                    <a:lnTo>
                      <a:pt x="15" y="237"/>
                    </a:lnTo>
                    <a:lnTo>
                      <a:pt x="15" y="237"/>
                    </a:lnTo>
                    <a:lnTo>
                      <a:pt x="3" y="212"/>
                    </a:lnTo>
                    <a:lnTo>
                      <a:pt x="0" y="187"/>
                    </a:lnTo>
                    <a:lnTo>
                      <a:pt x="0" y="187"/>
                    </a:lnTo>
                    <a:lnTo>
                      <a:pt x="0" y="187"/>
                    </a:lnTo>
                    <a:lnTo>
                      <a:pt x="3" y="171"/>
                    </a:lnTo>
                    <a:lnTo>
                      <a:pt x="12" y="158"/>
                    </a:lnTo>
                    <a:lnTo>
                      <a:pt x="22" y="146"/>
                    </a:lnTo>
                    <a:lnTo>
                      <a:pt x="38" y="136"/>
                    </a:lnTo>
                    <a:lnTo>
                      <a:pt x="38" y="136"/>
                    </a:lnTo>
                    <a:lnTo>
                      <a:pt x="38" y="136"/>
                    </a:lnTo>
                    <a:lnTo>
                      <a:pt x="66" y="127"/>
                    </a:lnTo>
                    <a:lnTo>
                      <a:pt x="98" y="120"/>
                    </a:lnTo>
                    <a:lnTo>
                      <a:pt x="164" y="114"/>
                    </a:lnTo>
                    <a:lnTo>
                      <a:pt x="164" y="114"/>
                    </a:lnTo>
                    <a:lnTo>
                      <a:pt x="164" y="114"/>
                    </a:lnTo>
                    <a:lnTo>
                      <a:pt x="202" y="108"/>
                    </a:lnTo>
                    <a:lnTo>
                      <a:pt x="233" y="101"/>
                    </a:lnTo>
                    <a:lnTo>
                      <a:pt x="256" y="92"/>
                    </a:lnTo>
                    <a:lnTo>
                      <a:pt x="271" y="83"/>
                    </a:lnTo>
                    <a:lnTo>
                      <a:pt x="284" y="70"/>
                    </a:lnTo>
                    <a:lnTo>
                      <a:pt x="290" y="60"/>
                    </a:lnTo>
                    <a:lnTo>
                      <a:pt x="293" y="54"/>
                    </a:lnTo>
                    <a:lnTo>
                      <a:pt x="293" y="48"/>
                    </a:lnTo>
                    <a:lnTo>
                      <a:pt x="293" y="48"/>
                    </a:lnTo>
                    <a:lnTo>
                      <a:pt x="293" y="48"/>
                    </a:lnTo>
                    <a:lnTo>
                      <a:pt x="290" y="41"/>
                    </a:lnTo>
                    <a:lnTo>
                      <a:pt x="287" y="32"/>
                    </a:lnTo>
                    <a:lnTo>
                      <a:pt x="278" y="22"/>
                    </a:lnTo>
                    <a:lnTo>
                      <a:pt x="278" y="22"/>
                    </a:lnTo>
                    <a:lnTo>
                      <a:pt x="278" y="22"/>
                    </a:lnTo>
                    <a:lnTo>
                      <a:pt x="259" y="13"/>
                    </a:lnTo>
                    <a:lnTo>
                      <a:pt x="240" y="13"/>
                    </a:lnTo>
                    <a:lnTo>
                      <a:pt x="240" y="13"/>
                    </a:lnTo>
                    <a:lnTo>
                      <a:pt x="240" y="13"/>
                    </a:lnTo>
                    <a:lnTo>
                      <a:pt x="227" y="16"/>
                    </a:lnTo>
                    <a:lnTo>
                      <a:pt x="211" y="26"/>
                    </a:lnTo>
                    <a:lnTo>
                      <a:pt x="199" y="35"/>
                    </a:lnTo>
                    <a:lnTo>
                      <a:pt x="199" y="35"/>
                    </a:lnTo>
                    <a:lnTo>
                      <a:pt x="199" y="35"/>
                    </a:lnTo>
                    <a:lnTo>
                      <a:pt x="199" y="32"/>
                    </a:lnTo>
                    <a:lnTo>
                      <a:pt x="199" y="32"/>
                    </a:lnTo>
                    <a:lnTo>
                      <a:pt x="202" y="22"/>
                    </a:lnTo>
                    <a:lnTo>
                      <a:pt x="205" y="13"/>
                    </a:lnTo>
                    <a:lnTo>
                      <a:pt x="211" y="7"/>
                    </a:lnTo>
                    <a:lnTo>
                      <a:pt x="211" y="7"/>
                    </a:lnTo>
                    <a:lnTo>
                      <a:pt x="211" y="7"/>
                    </a:lnTo>
                    <a:lnTo>
                      <a:pt x="224" y="0"/>
                    </a:lnTo>
                    <a:lnTo>
                      <a:pt x="240" y="0"/>
                    </a:lnTo>
                    <a:lnTo>
                      <a:pt x="240" y="0"/>
                    </a:lnTo>
                    <a:lnTo>
                      <a:pt x="240" y="0"/>
                    </a:lnTo>
                    <a:lnTo>
                      <a:pt x="262" y="4"/>
                    </a:lnTo>
                    <a:lnTo>
                      <a:pt x="284" y="10"/>
                    </a:lnTo>
                    <a:lnTo>
                      <a:pt x="293" y="19"/>
                    </a:lnTo>
                    <a:lnTo>
                      <a:pt x="300" y="26"/>
                    </a:lnTo>
                    <a:lnTo>
                      <a:pt x="303" y="35"/>
                    </a:lnTo>
                    <a:lnTo>
                      <a:pt x="306" y="48"/>
                    </a:lnTo>
                    <a:lnTo>
                      <a:pt x="306" y="48"/>
                    </a:lnTo>
                    <a:lnTo>
                      <a:pt x="306" y="48"/>
                    </a:lnTo>
                    <a:lnTo>
                      <a:pt x="306" y="60"/>
                    </a:lnTo>
                    <a:lnTo>
                      <a:pt x="303" y="76"/>
                    </a:lnTo>
                    <a:lnTo>
                      <a:pt x="290" y="92"/>
                    </a:lnTo>
                    <a:lnTo>
                      <a:pt x="284" y="98"/>
                    </a:lnTo>
                    <a:lnTo>
                      <a:pt x="271" y="108"/>
                    </a:lnTo>
                    <a:lnTo>
                      <a:pt x="271" y="108"/>
                    </a:lnTo>
                    <a:lnTo>
                      <a:pt x="256" y="114"/>
                    </a:lnTo>
                    <a:lnTo>
                      <a:pt x="240" y="117"/>
                    </a:lnTo>
                    <a:lnTo>
                      <a:pt x="202" y="124"/>
                    </a:lnTo>
                    <a:lnTo>
                      <a:pt x="120" y="130"/>
                    </a:lnTo>
                    <a:lnTo>
                      <a:pt x="120" y="130"/>
                    </a:lnTo>
                    <a:lnTo>
                      <a:pt x="120" y="130"/>
                    </a:lnTo>
                    <a:lnTo>
                      <a:pt x="79" y="139"/>
                    </a:lnTo>
                    <a:lnTo>
                      <a:pt x="60" y="143"/>
                    </a:lnTo>
                    <a:lnTo>
                      <a:pt x="44" y="149"/>
                    </a:lnTo>
                    <a:lnTo>
                      <a:pt x="44" y="149"/>
                    </a:lnTo>
                    <a:lnTo>
                      <a:pt x="44" y="149"/>
                    </a:lnTo>
                    <a:lnTo>
                      <a:pt x="31" y="155"/>
                    </a:lnTo>
                    <a:lnTo>
                      <a:pt x="22" y="165"/>
                    </a:lnTo>
                    <a:lnTo>
                      <a:pt x="15" y="174"/>
                    </a:lnTo>
                    <a:lnTo>
                      <a:pt x="12" y="187"/>
                    </a:lnTo>
                    <a:lnTo>
                      <a:pt x="12" y="187"/>
                    </a:lnTo>
                    <a:lnTo>
                      <a:pt x="12" y="187"/>
                    </a:lnTo>
                    <a:lnTo>
                      <a:pt x="15" y="237"/>
                    </a:lnTo>
                    <a:lnTo>
                      <a:pt x="15" y="237"/>
                    </a:lnTo>
                    <a:close/>
                    <a:moveTo>
                      <a:pt x="199" y="35"/>
                    </a:moveTo>
                    <a:lnTo>
                      <a:pt x="199" y="35"/>
                    </a:lnTo>
                    <a:lnTo>
                      <a:pt x="199" y="35"/>
                    </a:lnTo>
                    <a:lnTo>
                      <a:pt x="199" y="35"/>
                    </a:lnTo>
                    <a:lnTo>
                      <a:pt x="199" y="35"/>
                    </a:lnTo>
                    <a:lnTo>
                      <a:pt x="199" y="3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096" name="Freeform 41"/>
              <p:cNvSpPr>
                <a:spLocks/>
              </p:cNvSpPr>
              <p:nvPr/>
            </p:nvSpPr>
            <p:spPr bwMode="auto">
              <a:xfrm>
                <a:off x="4614863" y="877887"/>
                <a:ext cx="280988" cy="139700"/>
              </a:xfrm>
              <a:custGeom>
                <a:avLst/>
                <a:gdLst/>
                <a:ahLst/>
                <a:cxnLst>
                  <a:cxn ang="0">
                    <a:pos x="177" y="25"/>
                  </a:cxn>
                  <a:cxn ang="0">
                    <a:pos x="177" y="25"/>
                  </a:cxn>
                  <a:cxn ang="0">
                    <a:pos x="177" y="19"/>
                  </a:cxn>
                  <a:cxn ang="0">
                    <a:pos x="174" y="13"/>
                  </a:cxn>
                  <a:cxn ang="0">
                    <a:pos x="171" y="6"/>
                  </a:cxn>
                  <a:cxn ang="0">
                    <a:pos x="164" y="3"/>
                  </a:cxn>
                  <a:cxn ang="0">
                    <a:pos x="164" y="3"/>
                  </a:cxn>
                  <a:cxn ang="0">
                    <a:pos x="164" y="3"/>
                  </a:cxn>
                  <a:cxn ang="0">
                    <a:pos x="139" y="0"/>
                  </a:cxn>
                  <a:cxn ang="0">
                    <a:pos x="120" y="0"/>
                  </a:cxn>
                  <a:cxn ang="0">
                    <a:pos x="111" y="6"/>
                  </a:cxn>
                  <a:cxn ang="0">
                    <a:pos x="107" y="6"/>
                  </a:cxn>
                  <a:cxn ang="0">
                    <a:pos x="107" y="6"/>
                  </a:cxn>
                  <a:cxn ang="0">
                    <a:pos x="130" y="6"/>
                  </a:cxn>
                  <a:cxn ang="0">
                    <a:pos x="145" y="9"/>
                  </a:cxn>
                  <a:cxn ang="0">
                    <a:pos x="158" y="13"/>
                  </a:cxn>
                  <a:cxn ang="0">
                    <a:pos x="158" y="13"/>
                  </a:cxn>
                  <a:cxn ang="0">
                    <a:pos x="158" y="13"/>
                  </a:cxn>
                  <a:cxn ang="0">
                    <a:pos x="164" y="19"/>
                  </a:cxn>
                  <a:cxn ang="0">
                    <a:pos x="164" y="25"/>
                  </a:cxn>
                  <a:cxn ang="0">
                    <a:pos x="164" y="25"/>
                  </a:cxn>
                  <a:cxn ang="0">
                    <a:pos x="164" y="25"/>
                  </a:cxn>
                  <a:cxn ang="0">
                    <a:pos x="164" y="32"/>
                  </a:cxn>
                  <a:cxn ang="0">
                    <a:pos x="158" y="41"/>
                  </a:cxn>
                  <a:cxn ang="0">
                    <a:pos x="152" y="50"/>
                  </a:cxn>
                  <a:cxn ang="0">
                    <a:pos x="139" y="57"/>
                  </a:cxn>
                  <a:cxn ang="0">
                    <a:pos x="139" y="57"/>
                  </a:cxn>
                  <a:cxn ang="0">
                    <a:pos x="139" y="57"/>
                  </a:cxn>
                  <a:cxn ang="0">
                    <a:pos x="126" y="66"/>
                  </a:cxn>
                  <a:cxn ang="0">
                    <a:pos x="111" y="69"/>
                  </a:cxn>
                  <a:cxn ang="0">
                    <a:pos x="95" y="76"/>
                  </a:cxn>
                  <a:cxn ang="0">
                    <a:pos x="76" y="76"/>
                  </a:cxn>
                  <a:cxn ang="0">
                    <a:pos x="76" y="76"/>
                  </a:cxn>
                  <a:cxn ang="0">
                    <a:pos x="76" y="76"/>
                  </a:cxn>
                  <a:cxn ang="0">
                    <a:pos x="51" y="73"/>
                  </a:cxn>
                  <a:cxn ang="0">
                    <a:pos x="25" y="69"/>
                  </a:cxn>
                  <a:cxn ang="0">
                    <a:pos x="3" y="60"/>
                  </a:cxn>
                  <a:cxn ang="0">
                    <a:pos x="0" y="73"/>
                  </a:cxn>
                  <a:cxn ang="0">
                    <a:pos x="0" y="73"/>
                  </a:cxn>
                  <a:cxn ang="0">
                    <a:pos x="54" y="85"/>
                  </a:cxn>
                  <a:cxn ang="0">
                    <a:pos x="76" y="88"/>
                  </a:cxn>
                  <a:cxn ang="0">
                    <a:pos x="76" y="88"/>
                  </a:cxn>
                  <a:cxn ang="0">
                    <a:pos x="76" y="88"/>
                  </a:cxn>
                  <a:cxn ang="0">
                    <a:pos x="95" y="88"/>
                  </a:cxn>
                  <a:cxn ang="0">
                    <a:pos x="114" y="82"/>
                  </a:cxn>
                  <a:cxn ang="0">
                    <a:pos x="133" y="76"/>
                  </a:cxn>
                  <a:cxn ang="0">
                    <a:pos x="145" y="69"/>
                  </a:cxn>
                  <a:cxn ang="0">
                    <a:pos x="158" y="60"/>
                  </a:cxn>
                  <a:cxn ang="0">
                    <a:pos x="167" y="47"/>
                  </a:cxn>
                  <a:cxn ang="0">
                    <a:pos x="174" y="38"/>
                  </a:cxn>
                  <a:cxn ang="0">
                    <a:pos x="177" y="25"/>
                  </a:cxn>
                  <a:cxn ang="0">
                    <a:pos x="177" y="25"/>
                  </a:cxn>
                </a:cxnLst>
                <a:rect l="0" t="0" r="r" b="b"/>
                <a:pathLst>
                  <a:path w="177" h="88">
                    <a:moveTo>
                      <a:pt x="177" y="25"/>
                    </a:moveTo>
                    <a:lnTo>
                      <a:pt x="177" y="25"/>
                    </a:lnTo>
                    <a:lnTo>
                      <a:pt x="177" y="19"/>
                    </a:lnTo>
                    <a:lnTo>
                      <a:pt x="174" y="13"/>
                    </a:lnTo>
                    <a:lnTo>
                      <a:pt x="171" y="6"/>
                    </a:lnTo>
                    <a:lnTo>
                      <a:pt x="164" y="3"/>
                    </a:lnTo>
                    <a:lnTo>
                      <a:pt x="164" y="3"/>
                    </a:lnTo>
                    <a:lnTo>
                      <a:pt x="164" y="3"/>
                    </a:lnTo>
                    <a:lnTo>
                      <a:pt x="139" y="0"/>
                    </a:lnTo>
                    <a:lnTo>
                      <a:pt x="120" y="0"/>
                    </a:lnTo>
                    <a:lnTo>
                      <a:pt x="111" y="6"/>
                    </a:lnTo>
                    <a:lnTo>
                      <a:pt x="107" y="6"/>
                    </a:lnTo>
                    <a:lnTo>
                      <a:pt x="107" y="6"/>
                    </a:lnTo>
                    <a:lnTo>
                      <a:pt x="130" y="6"/>
                    </a:lnTo>
                    <a:lnTo>
                      <a:pt x="145" y="9"/>
                    </a:lnTo>
                    <a:lnTo>
                      <a:pt x="158" y="13"/>
                    </a:lnTo>
                    <a:lnTo>
                      <a:pt x="158" y="13"/>
                    </a:lnTo>
                    <a:lnTo>
                      <a:pt x="158" y="13"/>
                    </a:lnTo>
                    <a:lnTo>
                      <a:pt x="164" y="19"/>
                    </a:lnTo>
                    <a:lnTo>
                      <a:pt x="164" y="25"/>
                    </a:lnTo>
                    <a:lnTo>
                      <a:pt x="164" y="25"/>
                    </a:lnTo>
                    <a:lnTo>
                      <a:pt x="164" y="25"/>
                    </a:lnTo>
                    <a:lnTo>
                      <a:pt x="164" y="32"/>
                    </a:lnTo>
                    <a:lnTo>
                      <a:pt x="158" y="41"/>
                    </a:lnTo>
                    <a:lnTo>
                      <a:pt x="152" y="50"/>
                    </a:lnTo>
                    <a:lnTo>
                      <a:pt x="139" y="57"/>
                    </a:lnTo>
                    <a:lnTo>
                      <a:pt x="139" y="57"/>
                    </a:lnTo>
                    <a:lnTo>
                      <a:pt x="139" y="57"/>
                    </a:lnTo>
                    <a:lnTo>
                      <a:pt x="126" y="66"/>
                    </a:lnTo>
                    <a:lnTo>
                      <a:pt x="111" y="69"/>
                    </a:lnTo>
                    <a:lnTo>
                      <a:pt x="95" y="76"/>
                    </a:lnTo>
                    <a:lnTo>
                      <a:pt x="76" y="76"/>
                    </a:lnTo>
                    <a:lnTo>
                      <a:pt x="76" y="76"/>
                    </a:lnTo>
                    <a:lnTo>
                      <a:pt x="76" y="76"/>
                    </a:lnTo>
                    <a:lnTo>
                      <a:pt x="51" y="73"/>
                    </a:lnTo>
                    <a:lnTo>
                      <a:pt x="25" y="69"/>
                    </a:lnTo>
                    <a:lnTo>
                      <a:pt x="3" y="60"/>
                    </a:lnTo>
                    <a:lnTo>
                      <a:pt x="0" y="73"/>
                    </a:lnTo>
                    <a:lnTo>
                      <a:pt x="0" y="73"/>
                    </a:lnTo>
                    <a:lnTo>
                      <a:pt x="54" y="85"/>
                    </a:lnTo>
                    <a:lnTo>
                      <a:pt x="76" y="88"/>
                    </a:lnTo>
                    <a:lnTo>
                      <a:pt x="76" y="88"/>
                    </a:lnTo>
                    <a:lnTo>
                      <a:pt x="76" y="88"/>
                    </a:lnTo>
                    <a:lnTo>
                      <a:pt x="95" y="88"/>
                    </a:lnTo>
                    <a:lnTo>
                      <a:pt x="114" y="82"/>
                    </a:lnTo>
                    <a:lnTo>
                      <a:pt x="133" y="76"/>
                    </a:lnTo>
                    <a:lnTo>
                      <a:pt x="145" y="69"/>
                    </a:lnTo>
                    <a:lnTo>
                      <a:pt x="158" y="60"/>
                    </a:lnTo>
                    <a:lnTo>
                      <a:pt x="167" y="47"/>
                    </a:lnTo>
                    <a:lnTo>
                      <a:pt x="174" y="38"/>
                    </a:lnTo>
                    <a:lnTo>
                      <a:pt x="177" y="25"/>
                    </a:lnTo>
                    <a:lnTo>
                      <a:pt x="177" y="2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097" name="Freeform 42"/>
              <p:cNvSpPr>
                <a:spLocks/>
              </p:cNvSpPr>
              <p:nvPr/>
            </p:nvSpPr>
            <p:spPr bwMode="auto">
              <a:xfrm>
                <a:off x="4187825" y="1158875"/>
                <a:ext cx="71438" cy="346075"/>
              </a:xfrm>
              <a:custGeom>
                <a:avLst/>
                <a:gdLst/>
                <a:ahLst/>
                <a:cxnLst>
                  <a:cxn ang="0">
                    <a:pos x="45" y="218"/>
                  </a:cxn>
                  <a:cxn ang="0">
                    <a:pos x="26" y="212"/>
                  </a:cxn>
                  <a:cxn ang="0">
                    <a:pos x="0" y="0"/>
                  </a:cxn>
                  <a:cxn ang="0">
                    <a:pos x="16" y="6"/>
                  </a:cxn>
                  <a:cxn ang="0">
                    <a:pos x="45" y="218"/>
                  </a:cxn>
                </a:cxnLst>
                <a:rect l="0" t="0" r="r" b="b"/>
                <a:pathLst>
                  <a:path w="45" h="218">
                    <a:moveTo>
                      <a:pt x="45" y="218"/>
                    </a:moveTo>
                    <a:lnTo>
                      <a:pt x="26" y="212"/>
                    </a:lnTo>
                    <a:lnTo>
                      <a:pt x="0" y="0"/>
                    </a:lnTo>
                    <a:lnTo>
                      <a:pt x="16" y="6"/>
                    </a:lnTo>
                    <a:lnTo>
                      <a:pt x="45" y="218"/>
                    </a:lnTo>
                    <a:close/>
                  </a:path>
                </a:pathLst>
              </a:custGeom>
              <a:solidFill>
                <a:srgbClr val="800847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098" name="Freeform 43"/>
              <p:cNvSpPr>
                <a:spLocks/>
              </p:cNvSpPr>
              <p:nvPr/>
            </p:nvSpPr>
            <p:spPr bwMode="auto">
              <a:xfrm>
                <a:off x="4313238" y="1198562"/>
                <a:ext cx="60325" cy="315913"/>
              </a:xfrm>
              <a:custGeom>
                <a:avLst/>
                <a:gdLst/>
                <a:ahLst/>
                <a:cxnLst>
                  <a:cxn ang="0">
                    <a:pos x="38" y="199"/>
                  </a:cxn>
                  <a:cxn ang="0">
                    <a:pos x="23" y="193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38" y="199"/>
                  </a:cxn>
                </a:cxnLst>
                <a:rect l="0" t="0" r="r" b="b"/>
                <a:pathLst>
                  <a:path w="38" h="199">
                    <a:moveTo>
                      <a:pt x="38" y="199"/>
                    </a:moveTo>
                    <a:lnTo>
                      <a:pt x="23" y="193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38" y="199"/>
                    </a:lnTo>
                    <a:close/>
                  </a:path>
                </a:pathLst>
              </a:custGeom>
              <a:solidFill>
                <a:srgbClr val="800847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926" name="Group 816"/>
            <p:cNvGrpSpPr/>
            <p:nvPr/>
          </p:nvGrpSpPr>
          <p:grpSpPr>
            <a:xfrm rot="20544526">
              <a:off x="8496300" y="6158475"/>
              <a:ext cx="609600" cy="609601"/>
              <a:chOff x="2438400" y="838200"/>
              <a:chExt cx="1027113" cy="1017588"/>
            </a:xfrm>
          </p:grpSpPr>
          <p:grpSp>
            <p:nvGrpSpPr>
              <p:cNvPr id="1082" name="Group 50"/>
              <p:cNvGrpSpPr/>
              <p:nvPr/>
            </p:nvGrpSpPr>
            <p:grpSpPr>
              <a:xfrm>
                <a:off x="2438400" y="838200"/>
                <a:ext cx="1027113" cy="1017588"/>
                <a:chOff x="4492625" y="3108325"/>
                <a:chExt cx="1027113" cy="1017588"/>
              </a:xfrm>
            </p:grpSpPr>
            <p:sp>
              <p:nvSpPr>
                <p:cNvPr id="1085" name="Freeform 13"/>
                <p:cNvSpPr>
                  <a:spLocks/>
                </p:cNvSpPr>
                <p:nvPr/>
              </p:nvSpPr>
              <p:spPr bwMode="auto">
                <a:xfrm>
                  <a:off x="5203825" y="3268663"/>
                  <a:ext cx="2063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13" y="0"/>
                    </a:cxn>
                    <a:cxn ang="0">
                      <a:pos x="13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3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13" y="0"/>
                      </a:lnTo>
                      <a:lnTo>
                        <a:pt x="13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086" name="Freeform 14"/>
                <p:cNvSpPr>
                  <a:spLocks/>
                </p:cNvSpPr>
                <p:nvPr/>
              </p:nvSpPr>
              <p:spPr bwMode="auto">
                <a:xfrm>
                  <a:off x="5199063" y="3268663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087" name="Freeform 22"/>
                <p:cNvSpPr>
                  <a:spLocks/>
                </p:cNvSpPr>
                <p:nvPr/>
              </p:nvSpPr>
              <p:spPr bwMode="auto">
                <a:xfrm>
                  <a:off x="4606925" y="3594100"/>
                  <a:ext cx="742950" cy="531813"/>
                </a:xfrm>
                <a:custGeom>
                  <a:avLst/>
                  <a:gdLst/>
                  <a:ahLst/>
                  <a:cxnLst>
                    <a:cxn ang="0">
                      <a:pos x="54" y="304"/>
                    </a:cxn>
                    <a:cxn ang="0">
                      <a:pos x="54" y="304"/>
                    </a:cxn>
                    <a:cxn ang="0">
                      <a:pos x="67" y="307"/>
                    </a:cxn>
                    <a:cxn ang="0">
                      <a:pos x="105" y="319"/>
                    </a:cxn>
                    <a:cxn ang="0">
                      <a:pos x="130" y="326"/>
                    </a:cxn>
                    <a:cxn ang="0">
                      <a:pos x="162" y="329"/>
                    </a:cxn>
                    <a:cxn ang="0">
                      <a:pos x="199" y="335"/>
                    </a:cxn>
                    <a:cxn ang="0">
                      <a:pos x="241" y="335"/>
                    </a:cxn>
                    <a:cxn ang="0">
                      <a:pos x="241" y="335"/>
                    </a:cxn>
                    <a:cxn ang="0">
                      <a:pos x="282" y="332"/>
                    </a:cxn>
                    <a:cxn ang="0">
                      <a:pos x="316" y="329"/>
                    </a:cxn>
                    <a:cxn ang="0">
                      <a:pos x="348" y="323"/>
                    </a:cxn>
                    <a:cxn ang="0">
                      <a:pos x="373" y="316"/>
                    </a:cxn>
                    <a:cxn ang="0">
                      <a:pos x="408" y="304"/>
                    </a:cxn>
                    <a:cxn ang="0">
                      <a:pos x="421" y="297"/>
                    </a:cxn>
                    <a:cxn ang="0">
                      <a:pos x="468" y="0"/>
                    </a:cxn>
                    <a:cxn ang="0">
                      <a:pos x="0" y="0"/>
                    </a:cxn>
                    <a:cxn ang="0">
                      <a:pos x="54" y="304"/>
                    </a:cxn>
                  </a:cxnLst>
                  <a:rect l="0" t="0" r="r" b="b"/>
                  <a:pathLst>
                    <a:path w="468" h="335">
                      <a:moveTo>
                        <a:pt x="54" y="304"/>
                      </a:moveTo>
                      <a:lnTo>
                        <a:pt x="54" y="304"/>
                      </a:lnTo>
                      <a:lnTo>
                        <a:pt x="67" y="307"/>
                      </a:lnTo>
                      <a:lnTo>
                        <a:pt x="105" y="319"/>
                      </a:lnTo>
                      <a:lnTo>
                        <a:pt x="130" y="326"/>
                      </a:lnTo>
                      <a:lnTo>
                        <a:pt x="162" y="329"/>
                      </a:lnTo>
                      <a:lnTo>
                        <a:pt x="199" y="335"/>
                      </a:lnTo>
                      <a:lnTo>
                        <a:pt x="241" y="335"/>
                      </a:lnTo>
                      <a:lnTo>
                        <a:pt x="241" y="335"/>
                      </a:lnTo>
                      <a:lnTo>
                        <a:pt x="282" y="332"/>
                      </a:lnTo>
                      <a:lnTo>
                        <a:pt x="316" y="329"/>
                      </a:lnTo>
                      <a:lnTo>
                        <a:pt x="348" y="323"/>
                      </a:lnTo>
                      <a:lnTo>
                        <a:pt x="373" y="316"/>
                      </a:lnTo>
                      <a:lnTo>
                        <a:pt x="408" y="304"/>
                      </a:lnTo>
                      <a:lnTo>
                        <a:pt x="421" y="297"/>
                      </a:lnTo>
                      <a:lnTo>
                        <a:pt x="468" y="0"/>
                      </a:lnTo>
                      <a:lnTo>
                        <a:pt x="0" y="0"/>
                      </a:lnTo>
                      <a:lnTo>
                        <a:pt x="54" y="304"/>
                      </a:lnTo>
                      <a:close/>
                    </a:path>
                  </a:pathLst>
                </a:custGeom>
                <a:solidFill>
                  <a:srgbClr val="D0517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088" name="Freeform 23"/>
                <p:cNvSpPr>
                  <a:spLocks/>
                </p:cNvSpPr>
                <p:nvPr/>
              </p:nvSpPr>
              <p:spPr bwMode="auto">
                <a:xfrm>
                  <a:off x="4492625" y="3108325"/>
                  <a:ext cx="1027113" cy="650875"/>
                </a:xfrm>
                <a:custGeom>
                  <a:avLst/>
                  <a:gdLst/>
                  <a:ahLst/>
                  <a:cxnLst>
                    <a:cxn ang="0">
                      <a:pos x="0" y="234"/>
                    </a:cxn>
                    <a:cxn ang="0">
                      <a:pos x="9" y="199"/>
                    </a:cxn>
                    <a:cxn ang="0">
                      <a:pos x="31" y="167"/>
                    </a:cxn>
                    <a:cxn ang="0">
                      <a:pos x="69" y="145"/>
                    </a:cxn>
                    <a:cxn ang="0">
                      <a:pos x="114" y="129"/>
                    </a:cxn>
                    <a:cxn ang="0">
                      <a:pos x="110" y="113"/>
                    </a:cxn>
                    <a:cxn ang="0">
                      <a:pos x="114" y="91"/>
                    </a:cxn>
                    <a:cxn ang="0">
                      <a:pos x="136" y="50"/>
                    </a:cxn>
                    <a:cxn ang="0">
                      <a:pos x="170" y="19"/>
                    </a:cxn>
                    <a:cxn ang="0">
                      <a:pos x="221" y="3"/>
                    </a:cxn>
                    <a:cxn ang="0">
                      <a:pos x="249" y="0"/>
                    </a:cxn>
                    <a:cxn ang="0">
                      <a:pos x="313" y="12"/>
                    </a:cxn>
                    <a:cxn ang="0">
                      <a:pos x="360" y="50"/>
                    </a:cxn>
                    <a:cxn ang="0">
                      <a:pos x="373" y="41"/>
                    </a:cxn>
                    <a:cxn ang="0">
                      <a:pos x="401" y="34"/>
                    </a:cxn>
                    <a:cxn ang="0">
                      <a:pos x="417" y="31"/>
                    </a:cxn>
                    <a:cxn ang="0">
                      <a:pos x="445" y="38"/>
                    </a:cxn>
                    <a:cxn ang="0">
                      <a:pos x="471" y="50"/>
                    </a:cxn>
                    <a:cxn ang="0">
                      <a:pos x="486" y="66"/>
                    </a:cxn>
                    <a:cxn ang="0">
                      <a:pos x="496" y="88"/>
                    </a:cxn>
                    <a:cxn ang="0">
                      <a:pos x="515" y="95"/>
                    </a:cxn>
                    <a:cxn ang="0">
                      <a:pos x="546" y="110"/>
                    </a:cxn>
                    <a:cxn ang="0">
                      <a:pos x="572" y="132"/>
                    </a:cxn>
                    <a:cxn ang="0">
                      <a:pos x="584" y="155"/>
                    </a:cxn>
                    <a:cxn ang="0">
                      <a:pos x="587" y="170"/>
                    </a:cxn>
                    <a:cxn ang="0">
                      <a:pos x="632" y="208"/>
                    </a:cxn>
                    <a:cxn ang="0">
                      <a:pos x="644" y="240"/>
                    </a:cxn>
                    <a:cxn ang="0">
                      <a:pos x="647" y="253"/>
                    </a:cxn>
                    <a:cxn ang="0">
                      <a:pos x="641" y="281"/>
                    </a:cxn>
                    <a:cxn ang="0">
                      <a:pos x="622" y="309"/>
                    </a:cxn>
                    <a:cxn ang="0">
                      <a:pos x="594" y="335"/>
                    </a:cxn>
                    <a:cxn ang="0">
                      <a:pos x="556" y="354"/>
                    </a:cxn>
                    <a:cxn ang="0">
                      <a:pos x="543" y="373"/>
                    </a:cxn>
                    <a:cxn ang="0">
                      <a:pos x="515" y="388"/>
                    </a:cxn>
                    <a:cxn ang="0">
                      <a:pos x="474" y="401"/>
                    </a:cxn>
                    <a:cxn ang="0">
                      <a:pos x="423" y="404"/>
                    </a:cxn>
                    <a:cxn ang="0">
                      <a:pos x="382" y="401"/>
                    </a:cxn>
                    <a:cxn ang="0">
                      <a:pos x="344" y="392"/>
                    </a:cxn>
                    <a:cxn ang="0">
                      <a:pos x="303" y="407"/>
                    </a:cxn>
                    <a:cxn ang="0">
                      <a:pos x="253" y="410"/>
                    </a:cxn>
                    <a:cxn ang="0">
                      <a:pos x="215" y="407"/>
                    </a:cxn>
                    <a:cxn ang="0">
                      <a:pos x="155" y="388"/>
                    </a:cxn>
                    <a:cxn ang="0">
                      <a:pos x="136" y="376"/>
                    </a:cxn>
                    <a:cxn ang="0">
                      <a:pos x="101" y="366"/>
                    </a:cxn>
                    <a:cxn ang="0">
                      <a:pos x="60" y="347"/>
                    </a:cxn>
                    <a:cxn ang="0">
                      <a:pos x="44" y="332"/>
                    </a:cxn>
                    <a:cxn ang="0">
                      <a:pos x="44" y="322"/>
                    </a:cxn>
                    <a:cxn ang="0">
                      <a:pos x="47" y="313"/>
                    </a:cxn>
                    <a:cxn ang="0">
                      <a:pos x="12" y="278"/>
                    </a:cxn>
                    <a:cxn ang="0">
                      <a:pos x="0" y="234"/>
                    </a:cxn>
                  </a:cxnLst>
                  <a:rect l="0" t="0" r="r" b="b"/>
                  <a:pathLst>
                    <a:path w="647" h="410">
                      <a:moveTo>
                        <a:pt x="0" y="234"/>
                      </a:moveTo>
                      <a:lnTo>
                        <a:pt x="0" y="234"/>
                      </a:lnTo>
                      <a:lnTo>
                        <a:pt x="3" y="215"/>
                      </a:lnTo>
                      <a:lnTo>
                        <a:pt x="9" y="199"/>
                      </a:lnTo>
                      <a:lnTo>
                        <a:pt x="19" y="180"/>
                      </a:lnTo>
                      <a:lnTo>
                        <a:pt x="31" y="167"/>
                      </a:lnTo>
                      <a:lnTo>
                        <a:pt x="50" y="155"/>
                      </a:lnTo>
                      <a:lnTo>
                        <a:pt x="69" y="145"/>
                      </a:lnTo>
                      <a:lnTo>
                        <a:pt x="88" y="136"/>
                      </a:lnTo>
                      <a:lnTo>
                        <a:pt x="114" y="129"/>
                      </a:lnTo>
                      <a:lnTo>
                        <a:pt x="114" y="129"/>
                      </a:lnTo>
                      <a:lnTo>
                        <a:pt x="110" y="113"/>
                      </a:lnTo>
                      <a:lnTo>
                        <a:pt x="110" y="113"/>
                      </a:lnTo>
                      <a:lnTo>
                        <a:pt x="114" y="91"/>
                      </a:lnTo>
                      <a:lnTo>
                        <a:pt x="123" y="69"/>
                      </a:lnTo>
                      <a:lnTo>
                        <a:pt x="136" y="50"/>
                      </a:lnTo>
                      <a:lnTo>
                        <a:pt x="151" y="34"/>
                      </a:lnTo>
                      <a:lnTo>
                        <a:pt x="170" y="19"/>
                      </a:lnTo>
                      <a:lnTo>
                        <a:pt x="196" y="9"/>
                      </a:lnTo>
                      <a:lnTo>
                        <a:pt x="221" y="3"/>
                      </a:lnTo>
                      <a:lnTo>
                        <a:pt x="249" y="0"/>
                      </a:lnTo>
                      <a:lnTo>
                        <a:pt x="249" y="0"/>
                      </a:lnTo>
                      <a:lnTo>
                        <a:pt x="281" y="3"/>
                      </a:lnTo>
                      <a:lnTo>
                        <a:pt x="313" y="12"/>
                      </a:lnTo>
                      <a:lnTo>
                        <a:pt x="341" y="28"/>
                      </a:lnTo>
                      <a:lnTo>
                        <a:pt x="360" y="50"/>
                      </a:lnTo>
                      <a:lnTo>
                        <a:pt x="360" y="50"/>
                      </a:lnTo>
                      <a:lnTo>
                        <a:pt x="373" y="41"/>
                      </a:lnTo>
                      <a:lnTo>
                        <a:pt x="385" y="38"/>
                      </a:lnTo>
                      <a:lnTo>
                        <a:pt x="401" y="34"/>
                      </a:lnTo>
                      <a:lnTo>
                        <a:pt x="417" y="31"/>
                      </a:lnTo>
                      <a:lnTo>
                        <a:pt x="417" y="31"/>
                      </a:lnTo>
                      <a:lnTo>
                        <a:pt x="429" y="34"/>
                      </a:lnTo>
                      <a:lnTo>
                        <a:pt x="445" y="38"/>
                      </a:lnTo>
                      <a:lnTo>
                        <a:pt x="458" y="41"/>
                      </a:lnTo>
                      <a:lnTo>
                        <a:pt x="471" y="50"/>
                      </a:lnTo>
                      <a:lnTo>
                        <a:pt x="480" y="57"/>
                      </a:lnTo>
                      <a:lnTo>
                        <a:pt x="486" y="66"/>
                      </a:lnTo>
                      <a:lnTo>
                        <a:pt x="493" y="79"/>
                      </a:lnTo>
                      <a:lnTo>
                        <a:pt x="496" y="88"/>
                      </a:lnTo>
                      <a:lnTo>
                        <a:pt x="496" y="88"/>
                      </a:lnTo>
                      <a:lnTo>
                        <a:pt x="515" y="95"/>
                      </a:lnTo>
                      <a:lnTo>
                        <a:pt x="531" y="101"/>
                      </a:lnTo>
                      <a:lnTo>
                        <a:pt x="546" y="110"/>
                      </a:lnTo>
                      <a:lnTo>
                        <a:pt x="559" y="120"/>
                      </a:lnTo>
                      <a:lnTo>
                        <a:pt x="572" y="132"/>
                      </a:lnTo>
                      <a:lnTo>
                        <a:pt x="578" y="142"/>
                      </a:lnTo>
                      <a:lnTo>
                        <a:pt x="584" y="155"/>
                      </a:lnTo>
                      <a:lnTo>
                        <a:pt x="587" y="170"/>
                      </a:lnTo>
                      <a:lnTo>
                        <a:pt x="587" y="170"/>
                      </a:lnTo>
                      <a:lnTo>
                        <a:pt x="613" y="186"/>
                      </a:lnTo>
                      <a:lnTo>
                        <a:pt x="632" y="208"/>
                      </a:lnTo>
                      <a:lnTo>
                        <a:pt x="641" y="230"/>
                      </a:lnTo>
                      <a:lnTo>
                        <a:pt x="644" y="240"/>
                      </a:lnTo>
                      <a:lnTo>
                        <a:pt x="647" y="253"/>
                      </a:lnTo>
                      <a:lnTo>
                        <a:pt x="647" y="253"/>
                      </a:lnTo>
                      <a:lnTo>
                        <a:pt x="644" y="268"/>
                      </a:lnTo>
                      <a:lnTo>
                        <a:pt x="641" y="281"/>
                      </a:lnTo>
                      <a:lnTo>
                        <a:pt x="632" y="297"/>
                      </a:lnTo>
                      <a:lnTo>
                        <a:pt x="622" y="309"/>
                      </a:lnTo>
                      <a:lnTo>
                        <a:pt x="610" y="322"/>
                      </a:lnTo>
                      <a:lnTo>
                        <a:pt x="594" y="335"/>
                      </a:lnTo>
                      <a:lnTo>
                        <a:pt x="556" y="354"/>
                      </a:lnTo>
                      <a:lnTo>
                        <a:pt x="556" y="354"/>
                      </a:lnTo>
                      <a:lnTo>
                        <a:pt x="553" y="363"/>
                      </a:lnTo>
                      <a:lnTo>
                        <a:pt x="543" y="373"/>
                      </a:lnTo>
                      <a:lnTo>
                        <a:pt x="531" y="382"/>
                      </a:lnTo>
                      <a:lnTo>
                        <a:pt x="515" y="388"/>
                      </a:lnTo>
                      <a:lnTo>
                        <a:pt x="496" y="395"/>
                      </a:lnTo>
                      <a:lnTo>
                        <a:pt x="474" y="401"/>
                      </a:lnTo>
                      <a:lnTo>
                        <a:pt x="452" y="401"/>
                      </a:lnTo>
                      <a:lnTo>
                        <a:pt x="423" y="404"/>
                      </a:lnTo>
                      <a:lnTo>
                        <a:pt x="423" y="404"/>
                      </a:lnTo>
                      <a:lnTo>
                        <a:pt x="382" y="401"/>
                      </a:lnTo>
                      <a:lnTo>
                        <a:pt x="344" y="392"/>
                      </a:lnTo>
                      <a:lnTo>
                        <a:pt x="344" y="392"/>
                      </a:lnTo>
                      <a:lnTo>
                        <a:pt x="325" y="401"/>
                      </a:lnTo>
                      <a:lnTo>
                        <a:pt x="303" y="407"/>
                      </a:lnTo>
                      <a:lnTo>
                        <a:pt x="278" y="410"/>
                      </a:lnTo>
                      <a:lnTo>
                        <a:pt x="253" y="410"/>
                      </a:lnTo>
                      <a:lnTo>
                        <a:pt x="253" y="410"/>
                      </a:lnTo>
                      <a:lnTo>
                        <a:pt x="215" y="407"/>
                      </a:lnTo>
                      <a:lnTo>
                        <a:pt x="180" y="401"/>
                      </a:lnTo>
                      <a:lnTo>
                        <a:pt x="155" y="388"/>
                      </a:lnTo>
                      <a:lnTo>
                        <a:pt x="145" y="382"/>
                      </a:lnTo>
                      <a:lnTo>
                        <a:pt x="136" y="376"/>
                      </a:lnTo>
                      <a:lnTo>
                        <a:pt x="136" y="376"/>
                      </a:lnTo>
                      <a:lnTo>
                        <a:pt x="101" y="366"/>
                      </a:lnTo>
                      <a:lnTo>
                        <a:pt x="69" y="357"/>
                      </a:lnTo>
                      <a:lnTo>
                        <a:pt x="60" y="347"/>
                      </a:lnTo>
                      <a:lnTo>
                        <a:pt x="50" y="341"/>
                      </a:lnTo>
                      <a:lnTo>
                        <a:pt x="44" y="332"/>
                      </a:lnTo>
                      <a:lnTo>
                        <a:pt x="44" y="322"/>
                      </a:lnTo>
                      <a:lnTo>
                        <a:pt x="44" y="322"/>
                      </a:lnTo>
                      <a:lnTo>
                        <a:pt x="47" y="313"/>
                      </a:lnTo>
                      <a:lnTo>
                        <a:pt x="47" y="313"/>
                      </a:lnTo>
                      <a:lnTo>
                        <a:pt x="28" y="297"/>
                      </a:lnTo>
                      <a:lnTo>
                        <a:pt x="12" y="278"/>
                      </a:lnTo>
                      <a:lnTo>
                        <a:pt x="3" y="256"/>
                      </a:lnTo>
                      <a:lnTo>
                        <a:pt x="0" y="234"/>
                      </a:lnTo>
                      <a:lnTo>
                        <a:pt x="0" y="234"/>
                      </a:lnTo>
                      <a:close/>
                    </a:path>
                  </a:pathLst>
                </a:custGeom>
                <a:solidFill>
                  <a:srgbClr val="754C29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089" name="Freeform 24"/>
                <p:cNvSpPr>
                  <a:spLocks/>
                </p:cNvSpPr>
                <p:nvPr/>
              </p:nvSpPr>
              <p:spPr bwMode="auto">
                <a:xfrm>
                  <a:off x="4697413" y="3233738"/>
                  <a:ext cx="717550" cy="455613"/>
                </a:xfrm>
                <a:custGeom>
                  <a:avLst/>
                  <a:gdLst/>
                  <a:ahLst/>
                  <a:cxnLst>
                    <a:cxn ang="0">
                      <a:pos x="0" y="164"/>
                    </a:cxn>
                    <a:cxn ang="0">
                      <a:pos x="7" y="136"/>
                    </a:cxn>
                    <a:cxn ang="0">
                      <a:pos x="22" y="117"/>
                    </a:cxn>
                    <a:cxn ang="0">
                      <a:pos x="48" y="98"/>
                    </a:cxn>
                    <a:cxn ang="0">
                      <a:pos x="79" y="91"/>
                    </a:cxn>
                    <a:cxn ang="0">
                      <a:pos x="76" y="79"/>
                    </a:cxn>
                    <a:cxn ang="0">
                      <a:pos x="79" y="63"/>
                    </a:cxn>
                    <a:cxn ang="0">
                      <a:pos x="92" y="34"/>
                    </a:cxn>
                    <a:cxn ang="0">
                      <a:pos x="120" y="12"/>
                    </a:cxn>
                    <a:cxn ang="0">
                      <a:pos x="155" y="0"/>
                    </a:cxn>
                    <a:cxn ang="0">
                      <a:pos x="174" y="0"/>
                    </a:cxn>
                    <a:cxn ang="0">
                      <a:pos x="218" y="9"/>
                    </a:cxn>
                    <a:cxn ang="0">
                      <a:pos x="253" y="31"/>
                    </a:cxn>
                    <a:cxn ang="0">
                      <a:pos x="269" y="25"/>
                    </a:cxn>
                    <a:cxn ang="0">
                      <a:pos x="291" y="22"/>
                    </a:cxn>
                    <a:cxn ang="0">
                      <a:pos x="329" y="31"/>
                    </a:cxn>
                    <a:cxn ang="0">
                      <a:pos x="345" y="53"/>
                    </a:cxn>
                    <a:cxn ang="0">
                      <a:pos x="348" y="60"/>
                    </a:cxn>
                    <a:cxn ang="0">
                      <a:pos x="392" y="82"/>
                    </a:cxn>
                    <a:cxn ang="0">
                      <a:pos x="411" y="107"/>
                    </a:cxn>
                    <a:cxn ang="0">
                      <a:pos x="411" y="117"/>
                    </a:cxn>
                    <a:cxn ang="0">
                      <a:pos x="443" y="145"/>
                    </a:cxn>
                    <a:cxn ang="0">
                      <a:pos x="452" y="177"/>
                    </a:cxn>
                    <a:cxn ang="0">
                      <a:pos x="452" y="186"/>
                    </a:cxn>
                    <a:cxn ang="0">
                      <a:pos x="436" y="215"/>
                    </a:cxn>
                    <a:cxn ang="0">
                      <a:pos x="389" y="246"/>
                    </a:cxn>
                    <a:cxn ang="0">
                      <a:pos x="386" y="256"/>
                    </a:cxn>
                    <a:cxn ang="0">
                      <a:pos x="373" y="268"/>
                    </a:cxn>
                    <a:cxn ang="0">
                      <a:pos x="332" y="278"/>
                    </a:cxn>
                    <a:cxn ang="0">
                      <a:pos x="297" y="281"/>
                    </a:cxn>
                    <a:cxn ang="0">
                      <a:pos x="240" y="275"/>
                    </a:cxn>
                    <a:cxn ang="0">
                      <a:pos x="228" y="281"/>
                    </a:cxn>
                    <a:cxn ang="0">
                      <a:pos x="193" y="287"/>
                    </a:cxn>
                    <a:cxn ang="0">
                      <a:pos x="177" y="287"/>
                    </a:cxn>
                    <a:cxn ang="0">
                      <a:pos x="127" y="281"/>
                    </a:cxn>
                    <a:cxn ang="0">
                      <a:pos x="95" y="262"/>
                    </a:cxn>
                    <a:cxn ang="0">
                      <a:pos x="70" y="256"/>
                    </a:cxn>
                    <a:cxn ang="0">
                      <a:pos x="35" y="237"/>
                    </a:cxn>
                    <a:cxn ang="0">
                      <a:pos x="29" y="224"/>
                    </a:cxn>
                    <a:cxn ang="0">
                      <a:pos x="32" y="218"/>
                    </a:cxn>
                    <a:cxn ang="0">
                      <a:pos x="19" y="205"/>
                    </a:cxn>
                    <a:cxn ang="0">
                      <a:pos x="0" y="180"/>
                    </a:cxn>
                    <a:cxn ang="0">
                      <a:pos x="0" y="164"/>
                    </a:cxn>
                  </a:cxnLst>
                  <a:rect l="0" t="0" r="r" b="b"/>
                  <a:pathLst>
                    <a:path w="452" h="287">
                      <a:moveTo>
                        <a:pt x="0" y="164"/>
                      </a:moveTo>
                      <a:lnTo>
                        <a:pt x="0" y="164"/>
                      </a:lnTo>
                      <a:lnTo>
                        <a:pt x="0" y="148"/>
                      </a:lnTo>
                      <a:lnTo>
                        <a:pt x="7" y="136"/>
                      </a:lnTo>
                      <a:lnTo>
                        <a:pt x="13" y="126"/>
                      </a:lnTo>
                      <a:lnTo>
                        <a:pt x="22" y="117"/>
                      </a:lnTo>
                      <a:lnTo>
                        <a:pt x="32" y="107"/>
                      </a:lnTo>
                      <a:lnTo>
                        <a:pt x="48" y="98"/>
                      </a:lnTo>
                      <a:lnTo>
                        <a:pt x="60" y="95"/>
                      </a:lnTo>
                      <a:lnTo>
                        <a:pt x="79" y="91"/>
                      </a:lnTo>
                      <a:lnTo>
                        <a:pt x="79" y="91"/>
                      </a:lnTo>
                      <a:lnTo>
                        <a:pt x="76" y="79"/>
                      </a:lnTo>
                      <a:lnTo>
                        <a:pt x="76" y="79"/>
                      </a:lnTo>
                      <a:lnTo>
                        <a:pt x="79" y="63"/>
                      </a:lnTo>
                      <a:lnTo>
                        <a:pt x="86" y="47"/>
                      </a:lnTo>
                      <a:lnTo>
                        <a:pt x="92" y="34"/>
                      </a:lnTo>
                      <a:lnTo>
                        <a:pt x="105" y="22"/>
                      </a:lnTo>
                      <a:lnTo>
                        <a:pt x="120" y="12"/>
                      </a:lnTo>
                      <a:lnTo>
                        <a:pt x="136" y="6"/>
                      </a:lnTo>
                      <a:lnTo>
                        <a:pt x="155" y="0"/>
                      </a:lnTo>
                      <a:lnTo>
                        <a:pt x="174" y="0"/>
                      </a:lnTo>
                      <a:lnTo>
                        <a:pt x="174" y="0"/>
                      </a:lnTo>
                      <a:lnTo>
                        <a:pt x="196" y="0"/>
                      </a:lnTo>
                      <a:lnTo>
                        <a:pt x="218" y="9"/>
                      </a:lnTo>
                      <a:lnTo>
                        <a:pt x="237" y="19"/>
                      </a:lnTo>
                      <a:lnTo>
                        <a:pt x="253" y="31"/>
                      </a:lnTo>
                      <a:lnTo>
                        <a:pt x="253" y="31"/>
                      </a:lnTo>
                      <a:lnTo>
                        <a:pt x="269" y="25"/>
                      </a:lnTo>
                      <a:lnTo>
                        <a:pt x="291" y="22"/>
                      </a:lnTo>
                      <a:lnTo>
                        <a:pt x="291" y="22"/>
                      </a:lnTo>
                      <a:lnTo>
                        <a:pt x="313" y="25"/>
                      </a:lnTo>
                      <a:lnTo>
                        <a:pt x="329" y="31"/>
                      </a:lnTo>
                      <a:lnTo>
                        <a:pt x="342" y="44"/>
                      </a:lnTo>
                      <a:lnTo>
                        <a:pt x="345" y="53"/>
                      </a:lnTo>
                      <a:lnTo>
                        <a:pt x="348" y="60"/>
                      </a:lnTo>
                      <a:lnTo>
                        <a:pt x="348" y="60"/>
                      </a:lnTo>
                      <a:lnTo>
                        <a:pt x="373" y="69"/>
                      </a:lnTo>
                      <a:lnTo>
                        <a:pt x="392" y="82"/>
                      </a:lnTo>
                      <a:lnTo>
                        <a:pt x="405" y="98"/>
                      </a:lnTo>
                      <a:lnTo>
                        <a:pt x="411" y="107"/>
                      </a:lnTo>
                      <a:lnTo>
                        <a:pt x="411" y="117"/>
                      </a:lnTo>
                      <a:lnTo>
                        <a:pt x="411" y="117"/>
                      </a:lnTo>
                      <a:lnTo>
                        <a:pt x="430" y="129"/>
                      </a:lnTo>
                      <a:lnTo>
                        <a:pt x="443" y="145"/>
                      </a:lnTo>
                      <a:lnTo>
                        <a:pt x="449" y="161"/>
                      </a:lnTo>
                      <a:lnTo>
                        <a:pt x="452" y="177"/>
                      </a:lnTo>
                      <a:lnTo>
                        <a:pt x="452" y="177"/>
                      </a:lnTo>
                      <a:lnTo>
                        <a:pt x="452" y="186"/>
                      </a:lnTo>
                      <a:lnTo>
                        <a:pt x="449" y="196"/>
                      </a:lnTo>
                      <a:lnTo>
                        <a:pt x="436" y="215"/>
                      </a:lnTo>
                      <a:lnTo>
                        <a:pt x="414" y="234"/>
                      </a:lnTo>
                      <a:lnTo>
                        <a:pt x="389" y="246"/>
                      </a:lnTo>
                      <a:lnTo>
                        <a:pt x="389" y="246"/>
                      </a:lnTo>
                      <a:lnTo>
                        <a:pt x="386" y="256"/>
                      </a:lnTo>
                      <a:lnTo>
                        <a:pt x="379" y="262"/>
                      </a:lnTo>
                      <a:lnTo>
                        <a:pt x="373" y="268"/>
                      </a:lnTo>
                      <a:lnTo>
                        <a:pt x="360" y="271"/>
                      </a:lnTo>
                      <a:lnTo>
                        <a:pt x="332" y="278"/>
                      </a:lnTo>
                      <a:lnTo>
                        <a:pt x="297" y="281"/>
                      </a:lnTo>
                      <a:lnTo>
                        <a:pt x="297" y="281"/>
                      </a:lnTo>
                      <a:lnTo>
                        <a:pt x="266" y="281"/>
                      </a:lnTo>
                      <a:lnTo>
                        <a:pt x="240" y="275"/>
                      </a:lnTo>
                      <a:lnTo>
                        <a:pt x="240" y="275"/>
                      </a:lnTo>
                      <a:lnTo>
                        <a:pt x="228" y="281"/>
                      </a:lnTo>
                      <a:lnTo>
                        <a:pt x="212" y="284"/>
                      </a:lnTo>
                      <a:lnTo>
                        <a:pt x="193" y="287"/>
                      </a:lnTo>
                      <a:lnTo>
                        <a:pt x="177" y="287"/>
                      </a:lnTo>
                      <a:lnTo>
                        <a:pt x="177" y="287"/>
                      </a:lnTo>
                      <a:lnTo>
                        <a:pt x="149" y="284"/>
                      </a:lnTo>
                      <a:lnTo>
                        <a:pt x="127" y="281"/>
                      </a:lnTo>
                      <a:lnTo>
                        <a:pt x="108" y="271"/>
                      </a:lnTo>
                      <a:lnTo>
                        <a:pt x="95" y="262"/>
                      </a:lnTo>
                      <a:lnTo>
                        <a:pt x="95" y="262"/>
                      </a:lnTo>
                      <a:lnTo>
                        <a:pt x="70" y="256"/>
                      </a:lnTo>
                      <a:lnTo>
                        <a:pt x="48" y="249"/>
                      </a:lnTo>
                      <a:lnTo>
                        <a:pt x="35" y="237"/>
                      </a:lnTo>
                      <a:lnTo>
                        <a:pt x="32" y="230"/>
                      </a:lnTo>
                      <a:lnTo>
                        <a:pt x="29" y="224"/>
                      </a:lnTo>
                      <a:lnTo>
                        <a:pt x="29" y="224"/>
                      </a:lnTo>
                      <a:lnTo>
                        <a:pt x="32" y="218"/>
                      </a:lnTo>
                      <a:lnTo>
                        <a:pt x="32" y="218"/>
                      </a:lnTo>
                      <a:lnTo>
                        <a:pt x="19" y="205"/>
                      </a:lnTo>
                      <a:lnTo>
                        <a:pt x="7" y="192"/>
                      </a:lnTo>
                      <a:lnTo>
                        <a:pt x="0" y="180"/>
                      </a:lnTo>
                      <a:lnTo>
                        <a:pt x="0" y="164"/>
                      </a:lnTo>
                      <a:lnTo>
                        <a:pt x="0" y="164"/>
                      </a:lnTo>
                      <a:close/>
                    </a:path>
                  </a:pathLst>
                </a:custGeom>
                <a:solidFill>
                  <a:srgbClr val="A97C5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090" name="Freeform 25"/>
                <p:cNvSpPr>
                  <a:spLocks noEditPoints="1"/>
                </p:cNvSpPr>
                <p:nvPr/>
              </p:nvSpPr>
              <p:spPr bwMode="auto">
                <a:xfrm>
                  <a:off x="4818063" y="3303588"/>
                  <a:ext cx="411163" cy="320675"/>
                </a:xfrm>
                <a:custGeom>
                  <a:avLst/>
                  <a:gdLst/>
                  <a:ahLst/>
                  <a:cxnLst>
                    <a:cxn ang="0">
                      <a:pos x="13" y="202"/>
                    </a:cxn>
                    <a:cxn ang="0">
                      <a:pos x="3" y="180"/>
                    </a:cxn>
                    <a:cxn ang="0">
                      <a:pos x="0" y="161"/>
                    </a:cxn>
                    <a:cxn ang="0">
                      <a:pos x="3" y="145"/>
                    </a:cxn>
                    <a:cxn ang="0">
                      <a:pos x="19" y="126"/>
                    </a:cxn>
                    <a:cxn ang="0">
                      <a:pos x="32" y="117"/>
                    </a:cxn>
                    <a:cxn ang="0">
                      <a:pos x="57" y="111"/>
                    </a:cxn>
                    <a:cxn ang="0">
                      <a:pos x="139" y="98"/>
                    </a:cxn>
                    <a:cxn ang="0">
                      <a:pos x="139" y="98"/>
                    </a:cxn>
                    <a:cxn ang="0">
                      <a:pos x="199" y="85"/>
                    </a:cxn>
                    <a:cxn ang="0">
                      <a:pos x="231" y="69"/>
                    </a:cxn>
                    <a:cxn ang="0">
                      <a:pos x="247" y="54"/>
                    </a:cxn>
                    <a:cxn ang="0">
                      <a:pos x="250" y="41"/>
                    </a:cxn>
                    <a:cxn ang="0">
                      <a:pos x="250" y="35"/>
                    </a:cxn>
                    <a:cxn ang="0">
                      <a:pos x="237" y="19"/>
                    </a:cxn>
                    <a:cxn ang="0">
                      <a:pos x="237" y="19"/>
                    </a:cxn>
                    <a:cxn ang="0">
                      <a:pos x="205" y="9"/>
                    </a:cxn>
                    <a:cxn ang="0">
                      <a:pos x="205" y="9"/>
                    </a:cxn>
                    <a:cxn ang="0">
                      <a:pos x="180" y="22"/>
                    </a:cxn>
                    <a:cxn ang="0">
                      <a:pos x="168" y="32"/>
                    </a:cxn>
                    <a:cxn ang="0">
                      <a:pos x="168" y="28"/>
                    </a:cxn>
                    <a:cxn ang="0">
                      <a:pos x="171" y="19"/>
                    </a:cxn>
                    <a:cxn ang="0">
                      <a:pos x="180" y="6"/>
                    </a:cxn>
                    <a:cxn ang="0">
                      <a:pos x="180" y="6"/>
                    </a:cxn>
                    <a:cxn ang="0">
                      <a:pos x="205" y="0"/>
                    </a:cxn>
                    <a:cxn ang="0">
                      <a:pos x="205" y="0"/>
                    </a:cxn>
                    <a:cxn ang="0">
                      <a:pos x="240" y="9"/>
                    </a:cxn>
                    <a:cxn ang="0">
                      <a:pos x="256" y="22"/>
                    </a:cxn>
                    <a:cxn ang="0">
                      <a:pos x="259" y="41"/>
                    </a:cxn>
                    <a:cxn ang="0">
                      <a:pos x="259" y="41"/>
                    </a:cxn>
                    <a:cxn ang="0">
                      <a:pos x="256" y="66"/>
                    </a:cxn>
                    <a:cxn ang="0">
                      <a:pos x="231" y="92"/>
                    </a:cxn>
                    <a:cxn ang="0">
                      <a:pos x="218" y="98"/>
                    </a:cxn>
                    <a:cxn ang="0">
                      <a:pos x="174" y="107"/>
                    </a:cxn>
                    <a:cxn ang="0">
                      <a:pos x="101" y="114"/>
                    </a:cxn>
                    <a:cxn ang="0">
                      <a:pos x="66" y="117"/>
                    </a:cxn>
                    <a:cxn ang="0">
                      <a:pos x="38" y="126"/>
                    </a:cxn>
                    <a:cxn ang="0">
                      <a:pos x="25" y="133"/>
                    </a:cxn>
                    <a:cxn ang="0">
                      <a:pos x="13" y="152"/>
                    </a:cxn>
                    <a:cxn ang="0">
                      <a:pos x="10" y="161"/>
                    </a:cxn>
                    <a:cxn ang="0">
                      <a:pos x="13" y="202"/>
                    </a:cxn>
                    <a:cxn ang="0">
                      <a:pos x="155" y="28"/>
                    </a:cxn>
                    <a:cxn ang="0">
                      <a:pos x="155" y="28"/>
                    </a:cxn>
                    <a:cxn ang="0">
                      <a:pos x="155" y="28"/>
                    </a:cxn>
                  </a:cxnLst>
                  <a:rect l="0" t="0" r="r" b="b"/>
                  <a:pathLst>
                    <a:path w="259" h="202">
                      <a:moveTo>
                        <a:pt x="13" y="202"/>
                      </a:moveTo>
                      <a:lnTo>
                        <a:pt x="13" y="202"/>
                      </a:lnTo>
                      <a:lnTo>
                        <a:pt x="13" y="202"/>
                      </a:lnTo>
                      <a:lnTo>
                        <a:pt x="3" y="180"/>
                      </a:lnTo>
                      <a:lnTo>
                        <a:pt x="0" y="161"/>
                      </a:lnTo>
                      <a:lnTo>
                        <a:pt x="0" y="161"/>
                      </a:lnTo>
                      <a:lnTo>
                        <a:pt x="0" y="161"/>
                      </a:lnTo>
                      <a:lnTo>
                        <a:pt x="3" y="145"/>
                      </a:lnTo>
                      <a:lnTo>
                        <a:pt x="10" y="136"/>
                      </a:lnTo>
                      <a:lnTo>
                        <a:pt x="19" y="126"/>
                      </a:lnTo>
                      <a:lnTo>
                        <a:pt x="32" y="117"/>
                      </a:lnTo>
                      <a:lnTo>
                        <a:pt x="32" y="117"/>
                      </a:lnTo>
                      <a:lnTo>
                        <a:pt x="32" y="117"/>
                      </a:lnTo>
                      <a:lnTo>
                        <a:pt x="57" y="111"/>
                      </a:lnTo>
                      <a:lnTo>
                        <a:pt x="82" y="104"/>
                      </a:lnTo>
                      <a:lnTo>
                        <a:pt x="139" y="98"/>
                      </a:lnTo>
                      <a:lnTo>
                        <a:pt x="139" y="98"/>
                      </a:lnTo>
                      <a:lnTo>
                        <a:pt x="139" y="98"/>
                      </a:lnTo>
                      <a:lnTo>
                        <a:pt x="171" y="95"/>
                      </a:lnTo>
                      <a:lnTo>
                        <a:pt x="199" y="85"/>
                      </a:lnTo>
                      <a:lnTo>
                        <a:pt x="218" y="79"/>
                      </a:lnTo>
                      <a:lnTo>
                        <a:pt x="231" y="69"/>
                      </a:lnTo>
                      <a:lnTo>
                        <a:pt x="240" y="60"/>
                      </a:lnTo>
                      <a:lnTo>
                        <a:pt x="247" y="54"/>
                      </a:lnTo>
                      <a:lnTo>
                        <a:pt x="250" y="41"/>
                      </a:lnTo>
                      <a:lnTo>
                        <a:pt x="250" y="41"/>
                      </a:lnTo>
                      <a:lnTo>
                        <a:pt x="250" y="41"/>
                      </a:lnTo>
                      <a:lnTo>
                        <a:pt x="250" y="35"/>
                      </a:lnTo>
                      <a:lnTo>
                        <a:pt x="247" y="28"/>
                      </a:lnTo>
                      <a:lnTo>
                        <a:pt x="237" y="19"/>
                      </a:lnTo>
                      <a:lnTo>
                        <a:pt x="237" y="19"/>
                      </a:lnTo>
                      <a:lnTo>
                        <a:pt x="237" y="19"/>
                      </a:lnTo>
                      <a:lnTo>
                        <a:pt x="221" y="13"/>
                      </a:lnTo>
                      <a:lnTo>
                        <a:pt x="205" y="9"/>
                      </a:lnTo>
                      <a:lnTo>
                        <a:pt x="205" y="9"/>
                      </a:lnTo>
                      <a:lnTo>
                        <a:pt x="205" y="9"/>
                      </a:lnTo>
                      <a:lnTo>
                        <a:pt x="193" y="16"/>
                      </a:lnTo>
                      <a:lnTo>
                        <a:pt x="180" y="22"/>
                      </a:lnTo>
                      <a:lnTo>
                        <a:pt x="168" y="32"/>
                      </a:lnTo>
                      <a:lnTo>
                        <a:pt x="168" y="32"/>
                      </a:lnTo>
                      <a:lnTo>
                        <a:pt x="168" y="32"/>
                      </a:lnTo>
                      <a:lnTo>
                        <a:pt x="168" y="28"/>
                      </a:lnTo>
                      <a:lnTo>
                        <a:pt x="168" y="28"/>
                      </a:lnTo>
                      <a:lnTo>
                        <a:pt x="171" y="19"/>
                      </a:lnTo>
                      <a:lnTo>
                        <a:pt x="177" y="13"/>
                      </a:lnTo>
                      <a:lnTo>
                        <a:pt x="180" y="6"/>
                      </a:lnTo>
                      <a:lnTo>
                        <a:pt x="180" y="6"/>
                      </a:lnTo>
                      <a:lnTo>
                        <a:pt x="180" y="6"/>
                      </a:lnTo>
                      <a:lnTo>
                        <a:pt x="193" y="3"/>
                      </a:lnTo>
                      <a:lnTo>
                        <a:pt x="205" y="0"/>
                      </a:lnTo>
                      <a:lnTo>
                        <a:pt x="205" y="0"/>
                      </a:lnTo>
                      <a:lnTo>
                        <a:pt x="205" y="0"/>
                      </a:lnTo>
                      <a:lnTo>
                        <a:pt x="224" y="3"/>
                      </a:lnTo>
                      <a:lnTo>
                        <a:pt x="240" y="9"/>
                      </a:lnTo>
                      <a:lnTo>
                        <a:pt x="250" y="16"/>
                      </a:lnTo>
                      <a:lnTo>
                        <a:pt x="256" y="22"/>
                      </a:lnTo>
                      <a:lnTo>
                        <a:pt x="259" y="32"/>
                      </a:lnTo>
                      <a:lnTo>
                        <a:pt x="259" y="41"/>
                      </a:lnTo>
                      <a:lnTo>
                        <a:pt x="259" y="41"/>
                      </a:lnTo>
                      <a:lnTo>
                        <a:pt x="259" y="41"/>
                      </a:lnTo>
                      <a:lnTo>
                        <a:pt x="259" y="54"/>
                      </a:lnTo>
                      <a:lnTo>
                        <a:pt x="256" y="66"/>
                      </a:lnTo>
                      <a:lnTo>
                        <a:pt x="250" y="79"/>
                      </a:lnTo>
                      <a:lnTo>
                        <a:pt x="231" y="92"/>
                      </a:lnTo>
                      <a:lnTo>
                        <a:pt x="231" y="92"/>
                      </a:lnTo>
                      <a:lnTo>
                        <a:pt x="218" y="98"/>
                      </a:lnTo>
                      <a:lnTo>
                        <a:pt x="205" y="101"/>
                      </a:lnTo>
                      <a:lnTo>
                        <a:pt x="174" y="107"/>
                      </a:lnTo>
                      <a:lnTo>
                        <a:pt x="101" y="114"/>
                      </a:lnTo>
                      <a:lnTo>
                        <a:pt x="101" y="114"/>
                      </a:lnTo>
                      <a:lnTo>
                        <a:pt x="101" y="114"/>
                      </a:lnTo>
                      <a:lnTo>
                        <a:pt x="66" y="117"/>
                      </a:lnTo>
                      <a:lnTo>
                        <a:pt x="38" y="126"/>
                      </a:lnTo>
                      <a:lnTo>
                        <a:pt x="38" y="126"/>
                      </a:lnTo>
                      <a:lnTo>
                        <a:pt x="38" y="126"/>
                      </a:lnTo>
                      <a:lnTo>
                        <a:pt x="25" y="133"/>
                      </a:lnTo>
                      <a:lnTo>
                        <a:pt x="19" y="142"/>
                      </a:lnTo>
                      <a:lnTo>
                        <a:pt x="13" y="152"/>
                      </a:lnTo>
                      <a:lnTo>
                        <a:pt x="10" y="161"/>
                      </a:lnTo>
                      <a:lnTo>
                        <a:pt x="10" y="161"/>
                      </a:lnTo>
                      <a:lnTo>
                        <a:pt x="10" y="161"/>
                      </a:lnTo>
                      <a:lnTo>
                        <a:pt x="13" y="202"/>
                      </a:lnTo>
                      <a:lnTo>
                        <a:pt x="13" y="202"/>
                      </a:lnTo>
                      <a:close/>
                      <a:moveTo>
                        <a:pt x="155" y="28"/>
                      </a:moveTo>
                      <a:lnTo>
                        <a:pt x="155" y="28"/>
                      </a:lnTo>
                      <a:lnTo>
                        <a:pt x="155" y="28"/>
                      </a:lnTo>
                      <a:lnTo>
                        <a:pt x="155" y="28"/>
                      </a:lnTo>
                      <a:lnTo>
                        <a:pt x="155" y="28"/>
                      </a:lnTo>
                      <a:lnTo>
                        <a:pt x="155" y="28"/>
                      </a:lnTo>
                      <a:close/>
                    </a:path>
                  </a:pathLst>
                </a:custGeom>
                <a:solidFill>
                  <a:srgbClr val="DAC6B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091" name="Freeform 27"/>
                <p:cNvSpPr>
                  <a:spLocks/>
                </p:cNvSpPr>
                <p:nvPr/>
              </p:nvSpPr>
              <p:spPr bwMode="auto">
                <a:xfrm>
                  <a:off x="5154613" y="3489325"/>
                  <a:ext cx="204788" cy="104775"/>
                </a:xfrm>
                <a:custGeom>
                  <a:avLst/>
                  <a:gdLst/>
                  <a:ahLst/>
                  <a:cxnLst>
                    <a:cxn ang="0">
                      <a:pos x="129" y="19"/>
                    </a:cxn>
                    <a:cxn ang="0">
                      <a:pos x="129" y="19"/>
                    </a:cxn>
                    <a:cxn ang="0">
                      <a:pos x="126" y="9"/>
                    </a:cxn>
                    <a:cxn ang="0">
                      <a:pos x="120" y="0"/>
                    </a:cxn>
                    <a:cxn ang="0">
                      <a:pos x="120" y="0"/>
                    </a:cxn>
                    <a:cxn ang="0">
                      <a:pos x="120" y="0"/>
                    </a:cxn>
                    <a:cxn ang="0">
                      <a:pos x="101" y="0"/>
                    </a:cxn>
                    <a:cxn ang="0">
                      <a:pos x="88" y="0"/>
                    </a:cxn>
                    <a:cxn ang="0">
                      <a:pos x="79" y="6"/>
                    </a:cxn>
                    <a:cxn ang="0">
                      <a:pos x="79" y="6"/>
                    </a:cxn>
                    <a:cxn ang="0">
                      <a:pos x="95" y="3"/>
                    </a:cxn>
                    <a:cxn ang="0">
                      <a:pos x="104" y="6"/>
                    </a:cxn>
                    <a:cxn ang="0">
                      <a:pos x="114" y="9"/>
                    </a:cxn>
                    <a:cxn ang="0">
                      <a:pos x="114" y="9"/>
                    </a:cxn>
                    <a:cxn ang="0">
                      <a:pos x="114" y="9"/>
                    </a:cxn>
                    <a:cxn ang="0">
                      <a:pos x="120" y="13"/>
                    </a:cxn>
                    <a:cxn ang="0">
                      <a:pos x="120" y="19"/>
                    </a:cxn>
                    <a:cxn ang="0">
                      <a:pos x="120" y="19"/>
                    </a:cxn>
                    <a:cxn ang="0">
                      <a:pos x="120" y="19"/>
                    </a:cxn>
                    <a:cxn ang="0">
                      <a:pos x="120" y="22"/>
                    </a:cxn>
                    <a:cxn ang="0">
                      <a:pos x="117" y="28"/>
                    </a:cxn>
                    <a:cxn ang="0">
                      <a:pos x="101" y="41"/>
                    </a:cxn>
                    <a:cxn ang="0">
                      <a:pos x="101" y="41"/>
                    </a:cxn>
                    <a:cxn ang="0">
                      <a:pos x="101" y="41"/>
                    </a:cxn>
                    <a:cxn ang="0">
                      <a:pos x="82" y="50"/>
                    </a:cxn>
                    <a:cxn ang="0">
                      <a:pos x="69" y="54"/>
                    </a:cxn>
                    <a:cxn ang="0">
                      <a:pos x="54" y="57"/>
                    </a:cxn>
                    <a:cxn ang="0">
                      <a:pos x="54" y="57"/>
                    </a:cxn>
                    <a:cxn ang="0">
                      <a:pos x="54" y="57"/>
                    </a:cxn>
                    <a:cxn ang="0">
                      <a:pos x="35" y="54"/>
                    </a:cxn>
                    <a:cxn ang="0">
                      <a:pos x="19" y="50"/>
                    </a:cxn>
                    <a:cxn ang="0">
                      <a:pos x="0" y="44"/>
                    </a:cxn>
                    <a:cxn ang="0">
                      <a:pos x="0" y="54"/>
                    </a:cxn>
                    <a:cxn ang="0">
                      <a:pos x="0" y="54"/>
                    </a:cxn>
                    <a:cxn ang="0">
                      <a:pos x="38" y="63"/>
                    </a:cxn>
                    <a:cxn ang="0">
                      <a:pos x="54" y="66"/>
                    </a:cxn>
                    <a:cxn ang="0">
                      <a:pos x="54" y="66"/>
                    </a:cxn>
                    <a:cxn ang="0">
                      <a:pos x="54" y="66"/>
                    </a:cxn>
                    <a:cxn ang="0">
                      <a:pos x="69" y="63"/>
                    </a:cxn>
                    <a:cxn ang="0">
                      <a:pos x="82" y="60"/>
                    </a:cxn>
                    <a:cxn ang="0">
                      <a:pos x="107" y="50"/>
                    </a:cxn>
                    <a:cxn ang="0">
                      <a:pos x="117" y="44"/>
                    </a:cxn>
                    <a:cxn ang="0">
                      <a:pos x="123" y="35"/>
                    </a:cxn>
                    <a:cxn ang="0">
                      <a:pos x="129" y="28"/>
                    </a:cxn>
                    <a:cxn ang="0">
                      <a:pos x="129" y="19"/>
                    </a:cxn>
                    <a:cxn ang="0">
                      <a:pos x="129" y="19"/>
                    </a:cxn>
                  </a:cxnLst>
                  <a:rect l="0" t="0" r="r" b="b"/>
                  <a:pathLst>
                    <a:path w="129" h="66">
                      <a:moveTo>
                        <a:pt x="129" y="19"/>
                      </a:moveTo>
                      <a:lnTo>
                        <a:pt x="129" y="19"/>
                      </a:lnTo>
                      <a:lnTo>
                        <a:pt x="126" y="9"/>
                      </a:lnTo>
                      <a:lnTo>
                        <a:pt x="120" y="0"/>
                      </a:lnTo>
                      <a:lnTo>
                        <a:pt x="120" y="0"/>
                      </a:lnTo>
                      <a:lnTo>
                        <a:pt x="120" y="0"/>
                      </a:lnTo>
                      <a:lnTo>
                        <a:pt x="101" y="0"/>
                      </a:lnTo>
                      <a:lnTo>
                        <a:pt x="88" y="0"/>
                      </a:lnTo>
                      <a:lnTo>
                        <a:pt x="79" y="6"/>
                      </a:lnTo>
                      <a:lnTo>
                        <a:pt x="79" y="6"/>
                      </a:lnTo>
                      <a:lnTo>
                        <a:pt x="95" y="3"/>
                      </a:lnTo>
                      <a:lnTo>
                        <a:pt x="104" y="6"/>
                      </a:lnTo>
                      <a:lnTo>
                        <a:pt x="114" y="9"/>
                      </a:lnTo>
                      <a:lnTo>
                        <a:pt x="114" y="9"/>
                      </a:lnTo>
                      <a:lnTo>
                        <a:pt x="114" y="9"/>
                      </a:lnTo>
                      <a:lnTo>
                        <a:pt x="120" y="13"/>
                      </a:lnTo>
                      <a:lnTo>
                        <a:pt x="120" y="19"/>
                      </a:lnTo>
                      <a:lnTo>
                        <a:pt x="120" y="19"/>
                      </a:lnTo>
                      <a:lnTo>
                        <a:pt x="120" y="19"/>
                      </a:lnTo>
                      <a:lnTo>
                        <a:pt x="120" y="22"/>
                      </a:lnTo>
                      <a:lnTo>
                        <a:pt x="117" y="28"/>
                      </a:lnTo>
                      <a:lnTo>
                        <a:pt x="101" y="41"/>
                      </a:lnTo>
                      <a:lnTo>
                        <a:pt x="101" y="41"/>
                      </a:lnTo>
                      <a:lnTo>
                        <a:pt x="101" y="41"/>
                      </a:lnTo>
                      <a:lnTo>
                        <a:pt x="82" y="50"/>
                      </a:lnTo>
                      <a:lnTo>
                        <a:pt x="69" y="54"/>
                      </a:lnTo>
                      <a:lnTo>
                        <a:pt x="54" y="57"/>
                      </a:lnTo>
                      <a:lnTo>
                        <a:pt x="54" y="57"/>
                      </a:lnTo>
                      <a:lnTo>
                        <a:pt x="54" y="57"/>
                      </a:lnTo>
                      <a:lnTo>
                        <a:pt x="35" y="54"/>
                      </a:lnTo>
                      <a:lnTo>
                        <a:pt x="19" y="50"/>
                      </a:lnTo>
                      <a:lnTo>
                        <a:pt x="0" y="44"/>
                      </a:lnTo>
                      <a:lnTo>
                        <a:pt x="0" y="54"/>
                      </a:lnTo>
                      <a:lnTo>
                        <a:pt x="0" y="54"/>
                      </a:lnTo>
                      <a:lnTo>
                        <a:pt x="38" y="63"/>
                      </a:lnTo>
                      <a:lnTo>
                        <a:pt x="54" y="66"/>
                      </a:lnTo>
                      <a:lnTo>
                        <a:pt x="54" y="66"/>
                      </a:lnTo>
                      <a:lnTo>
                        <a:pt x="54" y="66"/>
                      </a:lnTo>
                      <a:lnTo>
                        <a:pt x="69" y="63"/>
                      </a:lnTo>
                      <a:lnTo>
                        <a:pt x="82" y="60"/>
                      </a:lnTo>
                      <a:lnTo>
                        <a:pt x="107" y="50"/>
                      </a:lnTo>
                      <a:lnTo>
                        <a:pt x="117" y="44"/>
                      </a:lnTo>
                      <a:lnTo>
                        <a:pt x="123" y="35"/>
                      </a:lnTo>
                      <a:lnTo>
                        <a:pt x="129" y="28"/>
                      </a:lnTo>
                      <a:lnTo>
                        <a:pt x="129" y="19"/>
                      </a:lnTo>
                      <a:lnTo>
                        <a:pt x="129" y="19"/>
                      </a:lnTo>
                      <a:close/>
                    </a:path>
                  </a:pathLst>
                </a:custGeom>
                <a:solidFill>
                  <a:srgbClr val="DAC6B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</p:grpSp>
          <p:sp>
            <p:nvSpPr>
              <p:cNvPr id="1083" name="Freeform 42"/>
              <p:cNvSpPr>
                <a:spLocks/>
              </p:cNvSpPr>
              <p:nvPr/>
            </p:nvSpPr>
            <p:spPr bwMode="auto">
              <a:xfrm>
                <a:off x="2667000" y="1447800"/>
                <a:ext cx="71438" cy="346075"/>
              </a:xfrm>
              <a:custGeom>
                <a:avLst/>
                <a:gdLst/>
                <a:ahLst/>
                <a:cxnLst>
                  <a:cxn ang="0">
                    <a:pos x="45" y="218"/>
                  </a:cxn>
                  <a:cxn ang="0">
                    <a:pos x="26" y="212"/>
                  </a:cxn>
                  <a:cxn ang="0">
                    <a:pos x="0" y="0"/>
                  </a:cxn>
                  <a:cxn ang="0">
                    <a:pos x="16" y="6"/>
                  </a:cxn>
                  <a:cxn ang="0">
                    <a:pos x="45" y="218"/>
                  </a:cxn>
                </a:cxnLst>
                <a:rect l="0" t="0" r="r" b="b"/>
                <a:pathLst>
                  <a:path w="45" h="218">
                    <a:moveTo>
                      <a:pt x="45" y="218"/>
                    </a:moveTo>
                    <a:lnTo>
                      <a:pt x="26" y="212"/>
                    </a:lnTo>
                    <a:lnTo>
                      <a:pt x="0" y="0"/>
                    </a:lnTo>
                    <a:lnTo>
                      <a:pt x="16" y="6"/>
                    </a:lnTo>
                    <a:lnTo>
                      <a:pt x="45" y="218"/>
                    </a:lnTo>
                    <a:close/>
                  </a:path>
                </a:pathLst>
              </a:custGeom>
              <a:solidFill>
                <a:srgbClr val="C40C6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084" name="Freeform 43"/>
              <p:cNvSpPr>
                <a:spLocks/>
              </p:cNvSpPr>
              <p:nvPr/>
            </p:nvSpPr>
            <p:spPr bwMode="auto">
              <a:xfrm>
                <a:off x="2792413" y="1487487"/>
                <a:ext cx="60325" cy="315913"/>
              </a:xfrm>
              <a:custGeom>
                <a:avLst/>
                <a:gdLst/>
                <a:ahLst/>
                <a:cxnLst>
                  <a:cxn ang="0">
                    <a:pos x="38" y="199"/>
                  </a:cxn>
                  <a:cxn ang="0">
                    <a:pos x="23" y="193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38" y="199"/>
                  </a:cxn>
                </a:cxnLst>
                <a:rect l="0" t="0" r="r" b="b"/>
                <a:pathLst>
                  <a:path w="38" h="199">
                    <a:moveTo>
                      <a:pt x="38" y="199"/>
                    </a:moveTo>
                    <a:lnTo>
                      <a:pt x="23" y="193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38" y="199"/>
                    </a:lnTo>
                    <a:close/>
                  </a:path>
                </a:pathLst>
              </a:custGeom>
              <a:solidFill>
                <a:srgbClr val="C40C6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927" name="Group 827"/>
            <p:cNvGrpSpPr/>
            <p:nvPr/>
          </p:nvGrpSpPr>
          <p:grpSpPr>
            <a:xfrm rot="889165">
              <a:off x="8466131" y="5272642"/>
              <a:ext cx="669939" cy="660975"/>
              <a:chOff x="6629400" y="2057400"/>
              <a:chExt cx="1066800" cy="1057275"/>
            </a:xfrm>
          </p:grpSpPr>
          <p:sp>
            <p:nvSpPr>
              <p:cNvPr id="1066" name="Freeform 65"/>
              <p:cNvSpPr>
                <a:spLocks/>
              </p:cNvSpPr>
              <p:nvPr/>
            </p:nvSpPr>
            <p:spPr bwMode="auto">
              <a:xfrm>
                <a:off x="6750786" y="2555357"/>
                <a:ext cx="770336" cy="559318"/>
              </a:xfrm>
              <a:custGeom>
                <a:avLst/>
                <a:gdLst/>
                <a:ahLst/>
                <a:cxnLst>
                  <a:cxn ang="0">
                    <a:pos x="40" y="215"/>
                  </a:cxn>
                  <a:cxn ang="0">
                    <a:pos x="40" y="215"/>
                  </a:cxn>
                  <a:cxn ang="0">
                    <a:pos x="71" y="229"/>
                  </a:cxn>
                  <a:cxn ang="0">
                    <a:pos x="115" y="237"/>
                  </a:cxn>
                  <a:cxn ang="0">
                    <a:pos x="167" y="237"/>
                  </a:cxn>
                  <a:cxn ang="0">
                    <a:pos x="167" y="237"/>
                  </a:cxn>
                  <a:cxn ang="0">
                    <a:pos x="224" y="233"/>
                  </a:cxn>
                  <a:cxn ang="0">
                    <a:pos x="264" y="224"/>
                  </a:cxn>
                  <a:cxn ang="0">
                    <a:pos x="286" y="215"/>
                  </a:cxn>
                  <a:cxn ang="0">
                    <a:pos x="295" y="211"/>
                  </a:cxn>
                  <a:cxn ang="0">
                    <a:pos x="330" y="0"/>
                  </a:cxn>
                  <a:cxn ang="0">
                    <a:pos x="0" y="0"/>
                  </a:cxn>
                  <a:cxn ang="0">
                    <a:pos x="40" y="215"/>
                  </a:cxn>
                </a:cxnLst>
                <a:rect l="0" t="0" r="r" b="b"/>
                <a:pathLst>
                  <a:path w="330" h="237">
                    <a:moveTo>
                      <a:pt x="40" y="215"/>
                    </a:moveTo>
                    <a:lnTo>
                      <a:pt x="40" y="215"/>
                    </a:lnTo>
                    <a:lnTo>
                      <a:pt x="71" y="229"/>
                    </a:lnTo>
                    <a:lnTo>
                      <a:pt x="115" y="237"/>
                    </a:lnTo>
                    <a:lnTo>
                      <a:pt x="167" y="237"/>
                    </a:lnTo>
                    <a:lnTo>
                      <a:pt x="167" y="237"/>
                    </a:lnTo>
                    <a:lnTo>
                      <a:pt x="224" y="233"/>
                    </a:lnTo>
                    <a:lnTo>
                      <a:pt x="264" y="224"/>
                    </a:lnTo>
                    <a:lnTo>
                      <a:pt x="286" y="215"/>
                    </a:lnTo>
                    <a:lnTo>
                      <a:pt x="295" y="211"/>
                    </a:lnTo>
                    <a:lnTo>
                      <a:pt x="330" y="0"/>
                    </a:lnTo>
                    <a:lnTo>
                      <a:pt x="0" y="0"/>
                    </a:lnTo>
                    <a:lnTo>
                      <a:pt x="40" y="215"/>
                    </a:lnTo>
                    <a:close/>
                  </a:path>
                </a:pathLst>
              </a:custGeom>
              <a:solidFill>
                <a:srgbClr val="58B7D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067" name="Freeform 66"/>
              <p:cNvSpPr>
                <a:spLocks/>
              </p:cNvSpPr>
              <p:nvPr/>
            </p:nvSpPr>
            <p:spPr bwMode="auto">
              <a:xfrm>
                <a:off x="6629400" y="2057400"/>
                <a:ext cx="1066800" cy="684397"/>
              </a:xfrm>
              <a:custGeom>
                <a:avLst/>
                <a:gdLst/>
                <a:ahLst/>
                <a:cxnLst>
                  <a:cxn ang="0">
                    <a:pos x="0" y="163"/>
                  </a:cxn>
                  <a:cxn ang="0">
                    <a:pos x="8" y="136"/>
                  </a:cxn>
                  <a:cxn ang="0">
                    <a:pos x="48" y="101"/>
                  </a:cxn>
                  <a:cxn ang="0">
                    <a:pos x="79" y="88"/>
                  </a:cxn>
                  <a:cxn ang="0">
                    <a:pos x="79" y="79"/>
                  </a:cxn>
                  <a:cxn ang="0">
                    <a:pos x="87" y="48"/>
                  </a:cxn>
                  <a:cxn ang="0">
                    <a:pos x="109" y="22"/>
                  </a:cxn>
                  <a:cxn ang="0">
                    <a:pos x="140" y="4"/>
                  </a:cxn>
                  <a:cxn ang="0">
                    <a:pos x="175" y="0"/>
                  </a:cxn>
                  <a:cxn ang="0">
                    <a:pos x="202" y="0"/>
                  </a:cxn>
                  <a:cxn ang="0">
                    <a:pos x="241" y="18"/>
                  </a:cxn>
                  <a:cxn ang="0">
                    <a:pos x="255" y="31"/>
                  </a:cxn>
                  <a:cxn ang="0">
                    <a:pos x="294" y="22"/>
                  </a:cxn>
                  <a:cxn ang="0">
                    <a:pos x="316" y="26"/>
                  </a:cxn>
                  <a:cxn ang="0">
                    <a:pos x="342" y="44"/>
                  </a:cxn>
                  <a:cxn ang="0">
                    <a:pos x="351" y="62"/>
                  </a:cxn>
                  <a:cxn ang="0">
                    <a:pos x="395" y="84"/>
                  </a:cxn>
                  <a:cxn ang="0">
                    <a:pos x="417" y="119"/>
                  </a:cxn>
                  <a:cxn ang="0">
                    <a:pos x="430" y="132"/>
                  </a:cxn>
                  <a:cxn ang="0">
                    <a:pos x="452" y="158"/>
                  </a:cxn>
                  <a:cxn ang="0">
                    <a:pos x="457" y="176"/>
                  </a:cxn>
                  <a:cxn ang="0">
                    <a:pos x="439" y="215"/>
                  </a:cxn>
                  <a:cxn ang="0">
                    <a:pos x="391" y="246"/>
                  </a:cxn>
                  <a:cxn ang="0">
                    <a:pos x="391" y="255"/>
                  </a:cxn>
                  <a:cxn ang="0">
                    <a:pos x="364" y="273"/>
                  </a:cxn>
                  <a:cxn ang="0">
                    <a:pos x="298" y="281"/>
                  </a:cxn>
                  <a:cxn ang="0">
                    <a:pos x="268" y="281"/>
                  </a:cxn>
                  <a:cxn ang="0">
                    <a:pos x="241" y="277"/>
                  </a:cxn>
                  <a:cxn ang="0">
                    <a:pos x="180" y="290"/>
                  </a:cxn>
                  <a:cxn ang="0">
                    <a:pos x="153" y="286"/>
                  </a:cxn>
                  <a:cxn ang="0">
                    <a:pos x="109" y="273"/>
                  </a:cxn>
                  <a:cxn ang="0">
                    <a:pos x="96" y="264"/>
                  </a:cxn>
                  <a:cxn ang="0">
                    <a:pos x="48" y="251"/>
                  </a:cxn>
                  <a:cxn ang="0">
                    <a:pos x="30" y="224"/>
                  </a:cxn>
                  <a:cxn ang="0">
                    <a:pos x="35" y="215"/>
                  </a:cxn>
                  <a:cxn ang="0">
                    <a:pos x="22" y="207"/>
                  </a:cxn>
                  <a:cxn ang="0">
                    <a:pos x="4" y="180"/>
                  </a:cxn>
                  <a:cxn ang="0">
                    <a:pos x="0" y="163"/>
                  </a:cxn>
                </a:cxnLst>
                <a:rect l="0" t="0" r="r" b="b"/>
                <a:pathLst>
                  <a:path w="457" h="290">
                    <a:moveTo>
                      <a:pt x="0" y="163"/>
                    </a:moveTo>
                    <a:lnTo>
                      <a:pt x="0" y="163"/>
                    </a:lnTo>
                    <a:lnTo>
                      <a:pt x="4" y="149"/>
                    </a:lnTo>
                    <a:lnTo>
                      <a:pt x="8" y="136"/>
                    </a:lnTo>
                    <a:lnTo>
                      <a:pt x="22" y="114"/>
                    </a:lnTo>
                    <a:lnTo>
                      <a:pt x="48" y="101"/>
                    </a:lnTo>
                    <a:lnTo>
                      <a:pt x="79" y="88"/>
                    </a:lnTo>
                    <a:lnTo>
                      <a:pt x="79" y="88"/>
                    </a:lnTo>
                    <a:lnTo>
                      <a:pt x="79" y="79"/>
                    </a:lnTo>
                    <a:lnTo>
                      <a:pt x="79" y="79"/>
                    </a:lnTo>
                    <a:lnTo>
                      <a:pt x="83" y="62"/>
                    </a:lnTo>
                    <a:lnTo>
                      <a:pt x="87" y="48"/>
                    </a:lnTo>
                    <a:lnTo>
                      <a:pt x="96" y="35"/>
                    </a:lnTo>
                    <a:lnTo>
                      <a:pt x="109" y="22"/>
                    </a:lnTo>
                    <a:lnTo>
                      <a:pt x="123" y="13"/>
                    </a:lnTo>
                    <a:lnTo>
                      <a:pt x="140" y="4"/>
                    </a:lnTo>
                    <a:lnTo>
                      <a:pt x="158" y="0"/>
                    </a:lnTo>
                    <a:lnTo>
                      <a:pt x="175" y="0"/>
                    </a:lnTo>
                    <a:lnTo>
                      <a:pt x="175" y="0"/>
                    </a:lnTo>
                    <a:lnTo>
                      <a:pt x="202" y="0"/>
                    </a:lnTo>
                    <a:lnTo>
                      <a:pt x="219" y="9"/>
                    </a:lnTo>
                    <a:lnTo>
                      <a:pt x="241" y="18"/>
                    </a:lnTo>
                    <a:lnTo>
                      <a:pt x="255" y="31"/>
                    </a:lnTo>
                    <a:lnTo>
                      <a:pt x="255" y="31"/>
                    </a:lnTo>
                    <a:lnTo>
                      <a:pt x="272" y="22"/>
                    </a:lnTo>
                    <a:lnTo>
                      <a:pt x="294" y="22"/>
                    </a:lnTo>
                    <a:lnTo>
                      <a:pt x="294" y="22"/>
                    </a:lnTo>
                    <a:lnTo>
                      <a:pt x="316" y="26"/>
                    </a:lnTo>
                    <a:lnTo>
                      <a:pt x="334" y="31"/>
                    </a:lnTo>
                    <a:lnTo>
                      <a:pt x="342" y="44"/>
                    </a:lnTo>
                    <a:lnTo>
                      <a:pt x="351" y="62"/>
                    </a:lnTo>
                    <a:lnTo>
                      <a:pt x="351" y="62"/>
                    </a:lnTo>
                    <a:lnTo>
                      <a:pt x="373" y="70"/>
                    </a:lnTo>
                    <a:lnTo>
                      <a:pt x="395" y="84"/>
                    </a:lnTo>
                    <a:lnTo>
                      <a:pt x="408" y="97"/>
                    </a:lnTo>
                    <a:lnTo>
                      <a:pt x="417" y="119"/>
                    </a:lnTo>
                    <a:lnTo>
                      <a:pt x="417" y="119"/>
                    </a:lnTo>
                    <a:lnTo>
                      <a:pt x="430" y="132"/>
                    </a:lnTo>
                    <a:lnTo>
                      <a:pt x="444" y="145"/>
                    </a:lnTo>
                    <a:lnTo>
                      <a:pt x="452" y="158"/>
                    </a:lnTo>
                    <a:lnTo>
                      <a:pt x="457" y="176"/>
                    </a:lnTo>
                    <a:lnTo>
                      <a:pt x="457" y="176"/>
                    </a:lnTo>
                    <a:lnTo>
                      <a:pt x="452" y="198"/>
                    </a:lnTo>
                    <a:lnTo>
                      <a:pt x="439" y="215"/>
                    </a:lnTo>
                    <a:lnTo>
                      <a:pt x="417" y="233"/>
                    </a:lnTo>
                    <a:lnTo>
                      <a:pt x="391" y="246"/>
                    </a:lnTo>
                    <a:lnTo>
                      <a:pt x="391" y="246"/>
                    </a:lnTo>
                    <a:lnTo>
                      <a:pt x="391" y="255"/>
                    </a:lnTo>
                    <a:lnTo>
                      <a:pt x="382" y="264"/>
                    </a:lnTo>
                    <a:lnTo>
                      <a:pt x="364" y="273"/>
                    </a:lnTo>
                    <a:lnTo>
                      <a:pt x="334" y="281"/>
                    </a:lnTo>
                    <a:lnTo>
                      <a:pt x="298" y="281"/>
                    </a:lnTo>
                    <a:lnTo>
                      <a:pt x="298" y="281"/>
                    </a:lnTo>
                    <a:lnTo>
                      <a:pt x="268" y="281"/>
                    </a:lnTo>
                    <a:lnTo>
                      <a:pt x="241" y="277"/>
                    </a:lnTo>
                    <a:lnTo>
                      <a:pt x="241" y="277"/>
                    </a:lnTo>
                    <a:lnTo>
                      <a:pt x="215" y="286"/>
                    </a:lnTo>
                    <a:lnTo>
                      <a:pt x="180" y="290"/>
                    </a:lnTo>
                    <a:lnTo>
                      <a:pt x="180" y="290"/>
                    </a:lnTo>
                    <a:lnTo>
                      <a:pt x="153" y="286"/>
                    </a:lnTo>
                    <a:lnTo>
                      <a:pt x="127" y="281"/>
                    </a:lnTo>
                    <a:lnTo>
                      <a:pt x="109" y="273"/>
                    </a:lnTo>
                    <a:lnTo>
                      <a:pt x="96" y="264"/>
                    </a:lnTo>
                    <a:lnTo>
                      <a:pt x="96" y="264"/>
                    </a:lnTo>
                    <a:lnTo>
                      <a:pt x="70" y="259"/>
                    </a:lnTo>
                    <a:lnTo>
                      <a:pt x="48" y="251"/>
                    </a:lnTo>
                    <a:lnTo>
                      <a:pt x="35" y="237"/>
                    </a:lnTo>
                    <a:lnTo>
                      <a:pt x="30" y="224"/>
                    </a:lnTo>
                    <a:lnTo>
                      <a:pt x="30" y="224"/>
                    </a:lnTo>
                    <a:lnTo>
                      <a:pt x="35" y="215"/>
                    </a:lnTo>
                    <a:lnTo>
                      <a:pt x="35" y="215"/>
                    </a:lnTo>
                    <a:lnTo>
                      <a:pt x="22" y="207"/>
                    </a:lnTo>
                    <a:lnTo>
                      <a:pt x="8" y="193"/>
                    </a:lnTo>
                    <a:lnTo>
                      <a:pt x="4" y="180"/>
                    </a:lnTo>
                    <a:lnTo>
                      <a:pt x="0" y="163"/>
                    </a:lnTo>
                    <a:lnTo>
                      <a:pt x="0" y="163"/>
                    </a:lnTo>
                    <a:close/>
                  </a:path>
                </a:pathLst>
              </a:custGeom>
              <a:solidFill>
                <a:srgbClr val="F5A3C7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068" name="Freeform 67"/>
              <p:cNvSpPr>
                <a:spLocks/>
              </p:cNvSpPr>
              <p:nvPr/>
            </p:nvSpPr>
            <p:spPr bwMode="auto">
              <a:xfrm>
                <a:off x="6844160" y="2182479"/>
                <a:ext cx="749328" cy="476718"/>
              </a:xfrm>
              <a:custGeom>
                <a:avLst/>
                <a:gdLst/>
                <a:ahLst/>
                <a:cxnLst>
                  <a:cxn ang="0">
                    <a:pos x="0" y="114"/>
                  </a:cxn>
                  <a:cxn ang="0">
                    <a:pos x="13" y="83"/>
                  </a:cxn>
                  <a:cxn ang="0">
                    <a:pos x="53" y="66"/>
                  </a:cxn>
                  <a:cxn ang="0">
                    <a:pos x="53" y="57"/>
                  </a:cxn>
                  <a:cxn ang="0">
                    <a:pos x="57" y="44"/>
                  </a:cxn>
                  <a:cxn ang="0">
                    <a:pos x="75" y="17"/>
                  </a:cxn>
                  <a:cxn ang="0">
                    <a:pos x="123" y="0"/>
                  </a:cxn>
                  <a:cxn ang="0">
                    <a:pos x="141" y="0"/>
                  </a:cxn>
                  <a:cxn ang="0">
                    <a:pos x="167" y="13"/>
                  </a:cxn>
                  <a:cxn ang="0">
                    <a:pos x="176" y="22"/>
                  </a:cxn>
                  <a:cxn ang="0">
                    <a:pos x="206" y="17"/>
                  </a:cxn>
                  <a:cxn ang="0">
                    <a:pos x="220" y="17"/>
                  </a:cxn>
                  <a:cxn ang="0">
                    <a:pos x="242" y="35"/>
                  </a:cxn>
                  <a:cxn ang="0">
                    <a:pos x="246" y="44"/>
                  </a:cxn>
                  <a:cxn ang="0">
                    <a:pos x="277" y="57"/>
                  </a:cxn>
                  <a:cxn ang="0">
                    <a:pos x="290" y="83"/>
                  </a:cxn>
                  <a:cxn ang="0">
                    <a:pos x="303" y="92"/>
                  </a:cxn>
                  <a:cxn ang="0">
                    <a:pos x="316" y="114"/>
                  </a:cxn>
                  <a:cxn ang="0">
                    <a:pos x="321" y="123"/>
                  </a:cxn>
                  <a:cxn ang="0">
                    <a:pos x="308" y="154"/>
                  </a:cxn>
                  <a:cxn ang="0">
                    <a:pos x="272" y="176"/>
                  </a:cxn>
                  <a:cxn ang="0">
                    <a:pos x="268" y="184"/>
                  </a:cxn>
                  <a:cxn ang="0">
                    <a:pos x="233" y="198"/>
                  </a:cxn>
                  <a:cxn ang="0">
                    <a:pos x="211" y="198"/>
                  </a:cxn>
                  <a:cxn ang="0">
                    <a:pos x="167" y="193"/>
                  </a:cxn>
                  <a:cxn ang="0">
                    <a:pos x="149" y="202"/>
                  </a:cxn>
                  <a:cxn ang="0">
                    <a:pos x="123" y="202"/>
                  </a:cxn>
                  <a:cxn ang="0">
                    <a:pos x="88" y="198"/>
                  </a:cxn>
                  <a:cxn ang="0">
                    <a:pos x="66" y="184"/>
                  </a:cxn>
                  <a:cxn ang="0">
                    <a:pos x="48" y="180"/>
                  </a:cxn>
                  <a:cxn ang="0">
                    <a:pos x="22" y="167"/>
                  </a:cxn>
                  <a:cxn ang="0">
                    <a:pos x="22" y="158"/>
                  </a:cxn>
                  <a:cxn ang="0">
                    <a:pos x="22" y="154"/>
                  </a:cxn>
                  <a:cxn ang="0">
                    <a:pos x="0" y="127"/>
                  </a:cxn>
                  <a:cxn ang="0">
                    <a:pos x="0" y="114"/>
                  </a:cxn>
                </a:cxnLst>
                <a:rect l="0" t="0" r="r" b="b"/>
                <a:pathLst>
                  <a:path w="321" h="202">
                    <a:moveTo>
                      <a:pt x="0" y="114"/>
                    </a:moveTo>
                    <a:lnTo>
                      <a:pt x="0" y="114"/>
                    </a:lnTo>
                    <a:lnTo>
                      <a:pt x="4" y="96"/>
                    </a:lnTo>
                    <a:lnTo>
                      <a:pt x="13" y="83"/>
                    </a:lnTo>
                    <a:lnTo>
                      <a:pt x="31" y="70"/>
                    </a:lnTo>
                    <a:lnTo>
                      <a:pt x="53" y="66"/>
                    </a:lnTo>
                    <a:lnTo>
                      <a:pt x="53" y="66"/>
                    </a:lnTo>
                    <a:lnTo>
                      <a:pt x="53" y="57"/>
                    </a:lnTo>
                    <a:lnTo>
                      <a:pt x="53" y="57"/>
                    </a:lnTo>
                    <a:lnTo>
                      <a:pt x="57" y="44"/>
                    </a:lnTo>
                    <a:lnTo>
                      <a:pt x="57" y="35"/>
                    </a:lnTo>
                    <a:lnTo>
                      <a:pt x="75" y="17"/>
                    </a:lnTo>
                    <a:lnTo>
                      <a:pt x="97" y="4"/>
                    </a:lnTo>
                    <a:lnTo>
                      <a:pt x="123" y="0"/>
                    </a:lnTo>
                    <a:lnTo>
                      <a:pt x="123" y="0"/>
                    </a:lnTo>
                    <a:lnTo>
                      <a:pt x="141" y="0"/>
                    </a:lnTo>
                    <a:lnTo>
                      <a:pt x="154" y="9"/>
                    </a:lnTo>
                    <a:lnTo>
                      <a:pt x="167" y="13"/>
                    </a:lnTo>
                    <a:lnTo>
                      <a:pt x="176" y="22"/>
                    </a:lnTo>
                    <a:lnTo>
                      <a:pt x="176" y="22"/>
                    </a:lnTo>
                    <a:lnTo>
                      <a:pt x="189" y="17"/>
                    </a:lnTo>
                    <a:lnTo>
                      <a:pt x="206" y="17"/>
                    </a:lnTo>
                    <a:lnTo>
                      <a:pt x="206" y="17"/>
                    </a:lnTo>
                    <a:lnTo>
                      <a:pt x="220" y="17"/>
                    </a:lnTo>
                    <a:lnTo>
                      <a:pt x="233" y="22"/>
                    </a:lnTo>
                    <a:lnTo>
                      <a:pt x="242" y="35"/>
                    </a:lnTo>
                    <a:lnTo>
                      <a:pt x="246" y="44"/>
                    </a:lnTo>
                    <a:lnTo>
                      <a:pt x="246" y="44"/>
                    </a:lnTo>
                    <a:lnTo>
                      <a:pt x="264" y="48"/>
                    </a:lnTo>
                    <a:lnTo>
                      <a:pt x="277" y="57"/>
                    </a:lnTo>
                    <a:lnTo>
                      <a:pt x="286" y="70"/>
                    </a:lnTo>
                    <a:lnTo>
                      <a:pt x="290" y="83"/>
                    </a:lnTo>
                    <a:lnTo>
                      <a:pt x="290" y="83"/>
                    </a:lnTo>
                    <a:lnTo>
                      <a:pt x="303" y="92"/>
                    </a:lnTo>
                    <a:lnTo>
                      <a:pt x="312" y="101"/>
                    </a:lnTo>
                    <a:lnTo>
                      <a:pt x="316" y="114"/>
                    </a:lnTo>
                    <a:lnTo>
                      <a:pt x="321" y="123"/>
                    </a:lnTo>
                    <a:lnTo>
                      <a:pt x="321" y="123"/>
                    </a:lnTo>
                    <a:lnTo>
                      <a:pt x="316" y="140"/>
                    </a:lnTo>
                    <a:lnTo>
                      <a:pt x="308" y="154"/>
                    </a:lnTo>
                    <a:lnTo>
                      <a:pt x="294" y="167"/>
                    </a:lnTo>
                    <a:lnTo>
                      <a:pt x="272" y="176"/>
                    </a:lnTo>
                    <a:lnTo>
                      <a:pt x="272" y="176"/>
                    </a:lnTo>
                    <a:lnTo>
                      <a:pt x="268" y="184"/>
                    </a:lnTo>
                    <a:lnTo>
                      <a:pt x="255" y="193"/>
                    </a:lnTo>
                    <a:lnTo>
                      <a:pt x="233" y="198"/>
                    </a:lnTo>
                    <a:lnTo>
                      <a:pt x="211" y="198"/>
                    </a:lnTo>
                    <a:lnTo>
                      <a:pt x="211" y="198"/>
                    </a:lnTo>
                    <a:lnTo>
                      <a:pt x="189" y="198"/>
                    </a:lnTo>
                    <a:lnTo>
                      <a:pt x="167" y="193"/>
                    </a:lnTo>
                    <a:lnTo>
                      <a:pt x="167" y="193"/>
                    </a:lnTo>
                    <a:lnTo>
                      <a:pt x="149" y="202"/>
                    </a:lnTo>
                    <a:lnTo>
                      <a:pt x="123" y="202"/>
                    </a:lnTo>
                    <a:lnTo>
                      <a:pt x="123" y="202"/>
                    </a:lnTo>
                    <a:lnTo>
                      <a:pt x="105" y="202"/>
                    </a:lnTo>
                    <a:lnTo>
                      <a:pt x="88" y="198"/>
                    </a:lnTo>
                    <a:lnTo>
                      <a:pt x="75" y="193"/>
                    </a:lnTo>
                    <a:lnTo>
                      <a:pt x="66" y="184"/>
                    </a:lnTo>
                    <a:lnTo>
                      <a:pt x="66" y="184"/>
                    </a:lnTo>
                    <a:lnTo>
                      <a:pt x="48" y="180"/>
                    </a:lnTo>
                    <a:lnTo>
                      <a:pt x="35" y="176"/>
                    </a:lnTo>
                    <a:lnTo>
                      <a:pt x="22" y="167"/>
                    </a:lnTo>
                    <a:lnTo>
                      <a:pt x="22" y="158"/>
                    </a:lnTo>
                    <a:lnTo>
                      <a:pt x="22" y="158"/>
                    </a:lnTo>
                    <a:lnTo>
                      <a:pt x="22" y="154"/>
                    </a:lnTo>
                    <a:lnTo>
                      <a:pt x="22" y="154"/>
                    </a:lnTo>
                    <a:lnTo>
                      <a:pt x="4" y="136"/>
                    </a:lnTo>
                    <a:lnTo>
                      <a:pt x="0" y="127"/>
                    </a:lnTo>
                    <a:lnTo>
                      <a:pt x="0" y="114"/>
                    </a:lnTo>
                    <a:lnTo>
                      <a:pt x="0" y="114"/>
                    </a:lnTo>
                    <a:close/>
                  </a:path>
                </a:pathLst>
              </a:custGeom>
              <a:solidFill>
                <a:srgbClr val="F5D0D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069" name="Freeform 69"/>
              <p:cNvSpPr>
                <a:spLocks/>
              </p:cNvSpPr>
              <p:nvPr/>
            </p:nvSpPr>
            <p:spPr bwMode="auto">
              <a:xfrm>
                <a:off x="6844160" y="2720556"/>
                <a:ext cx="60693" cy="332759"/>
              </a:xfrm>
              <a:custGeom>
                <a:avLst/>
                <a:gdLst/>
                <a:ahLst/>
                <a:cxnLst>
                  <a:cxn ang="0">
                    <a:pos x="26" y="141"/>
                  </a:cxn>
                  <a:cxn ang="0">
                    <a:pos x="17" y="137"/>
                  </a:cxn>
                  <a:cxn ang="0">
                    <a:pos x="0" y="0"/>
                  </a:cxn>
                  <a:cxn ang="0">
                    <a:pos x="9" y="5"/>
                  </a:cxn>
                  <a:cxn ang="0">
                    <a:pos x="26" y="141"/>
                  </a:cxn>
                </a:cxnLst>
                <a:rect l="0" t="0" r="r" b="b"/>
                <a:pathLst>
                  <a:path w="26" h="141">
                    <a:moveTo>
                      <a:pt x="26" y="141"/>
                    </a:moveTo>
                    <a:lnTo>
                      <a:pt x="17" y="137"/>
                    </a:lnTo>
                    <a:lnTo>
                      <a:pt x="0" y="0"/>
                    </a:lnTo>
                    <a:lnTo>
                      <a:pt x="9" y="5"/>
                    </a:lnTo>
                    <a:lnTo>
                      <a:pt x="26" y="141"/>
                    </a:lnTo>
                    <a:close/>
                  </a:path>
                </a:pathLst>
              </a:custGeom>
              <a:solidFill>
                <a:srgbClr val="1B75B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070" name="Freeform 70"/>
              <p:cNvSpPr>
                <a:spLocks/>
              </p:cNvSpPr>
              <p:nvPr/>
            </p:nvSpPr>
            <p:spPr bwMode="auto">
              <a:xfrm>
                <a:off x="6956209" y="2763036"/>
                <a:ext cx="63028" cy="299719"/>
              </a:xfrm>
              <a:custGeom>
                <a:avLst/>
                <a:gdLst/>
                <a:ahLst/>
                <a:cxnLst>
                  <a:cxn ang="0">
                    <a:pos x="27" y="127"/>
                  </a:cxn>
                  <a:cxn ang="0">
                    <a:pos x="18" y="123"/>
                  </a:cxn>
                  <a:cxn ang="0">
                    <a:pos x="0" y="0"/>
                  </a:cxn>
                  <a:cxn ang="0">
                    <a:pos x="13" y="0"/>
                  </a:cxn>
                  <a:cxn ang="0">
                    <a:pos x="27" y="127"/>
                  </a:cxn>
                </a:cxnLst>
                <a:rect l="0" t="0" r="r" b="b"/>
                <a:pathLst>
                  <a:path w="27" h="127">
                    <a:moveTo>
                      <a:pt x="27" y="127"/>
                    </a:moveTo>
                    <a:lnTo>
                      <a:pt x="18" y="123"/>
                    </a:lnTo>
                    <a:lnTo>
                      <a:pt x="0" y="0"/>
                    </a:lnTo>
                    <a:lnTo>
                      <a:pt x="13" y="0"/>
                    </a:lnTo>
                    <a:lnTo>
                      <a:pt x="27" y="127"/>
                    </a:lnTo>
                    <a:close/>
                  </a:path>
                </a:pathLst>
              </a:custGeom>
              <a:solidFill>
                <a:srgbClr val="1B75B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grpSp>
            <p:nvGrpSpPr>
              <p:cNvPr id="1071" name="Group 584"/>
              <p:cNvGrpSpPr/>
              <p:nvPr/>
            </p:nvGrpSpPr>
            <p:grpSpPr>
              <a:xfrm rot="1104056">
                <a:off x="6844397" y="2217140"/>
                <a:ext cx="609601" cy="495300"/>
                <a:chOff x="4032250" y="2557463"/>
                <a:chExt cx="641351" cy="495300"/>
              </a:xfrm>
            </p:grpSpPr>
            <p:sp>
              <p:nvSpPr>
                <p:cNvPr id="1072" name="Freeform 231"/>
                <p:cNvSpPr>
                  <a:spLocks/>
                </p:cNvSpPr>
                <p:nvPr/>
              </p:nvSpPr>
              <p:spPr bwMode="auto">
                <a:xfrm>
                  <a:off x="4108450" y="2768600"/>
                  <a:ext cx="127000" cy="44450"/>
                </a:xfrm>
                <a:custGeom>
                  <a:avLst/>
                  <a:gdLst/>
                  <a:ahLst/>
                  <a:cxnLst>
                    <a:cxn ang="0">
                      <a:pos x="73" y="12"/>
                    </a:cxn>
                    <a:cxn ang="0">
                      <a:pos x="8" y="0"/>
                    </a:cxn>
                    <a:cxn ang="0">
                      <a:pos x="0" y="18"/>
                    </a:cxn>
                    <a:cxn ang="0">
                      <a:pos x="80" y="28"/>
                    </a:cxn>
                    <a:cxn ang="0">
                      <a:pos x="73" y="12"/>
                    </a:cxn>
                    <a:cxn ang="0">
                      <a:pos x="73" y="12"/>
                    </a:cxn>
                  </a:cxnLst>
                  <a:rect l="0" t="0" r="r" b="b"/>
                  <a:pathLst>
                    <a:path w="80" h="28">
                      <a:moveTo>
                        <a:pt x="73" y="12"/>
                      </a:moveTo>
                      <a:lnTo>
                        <a:pt x="8" y="0"/>
                      </a:lnTo>
                      <a:lnTo>
                        <a:pt x="0" y="18"/>
                      </a:lnTo>
                      <a:lnTo>
                        <a:pt x="80" y="28"/>
                      </a:lnTo>
                      <a:lnTo>
                        <a:pt x="73" y="12"/>
                      </a:lnTo>
                      <a:lnTo>
                        <a:pt x="73" y="12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073" name="Freeform 232"/>
                <p:cNvSpPr>
                  <a:spLocks/>
                </p:cNvSpPr>
                <p:nvPr/>
              </p:nvSpPr>
              <p:spPr bwMode="auto">
                <a:xfrm>
                  <a:off x="4310063" y="2557463"/>
                  <a:ext cx="92075" cy="98425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0" y="49"/>
                    </a:cxn>
                    <a:cxn ang="0">
                      <a:pos x="12" y="62"/>
                    </a:cxn>
                    <a:cxn ang="0">
                      <a:pos x="58" y="7"/>
                    </a:cxn>
                    <a:cxn ang="0">
                      <a:pos x="46" y="0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58" h="62">
                      <a:moveTo>
                        <a:pt x="46" y="0"/>
                      </a:moveTo>
                      <a:lnTo>
                        <a:pt x="0" y="49"/>
                      </a:lnTo>
                      <a:lnTo>
                        <a:pt x="12" y="62"/>
                      </a:lnTo>
                      <a:lnTo>
                        <a:pt x="58" y="7"/>
                      </a:lnTo>
                      <a:lnTo>
                        <a:pt x="46" y="0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CC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074" name="Freeform 233"/>
                <p:cNvSpPr>
                  <a:spLocks/>
                </p:cNvSpPr>
                <p:nvPr/>
              </p:nvSpPr>
              <p:spPr bwMode="auto">
                <a:xfrm>
                  <a:off x="4359275" y="2816225"/>
                  <a:ext cx="141288" cy="61913"/>
                </a:xfrm>
                <a:custGeom>
                  <a:avLst/>
                  <a:gdLst/>
                  <a:ahLst/>
                  <a:cxnLst>
                    <a:cxn ang="0">
                      <a:pos x="84" y="16"/>
                    </a:cxn>
                    <a:cxn ang="0">
                      <a:pos x="0" y="0"/>
                    </a:cxn>
                    <a:cxn ang="0">
                      <a:pos x="0" y="30"/>
                    </a:cxn>
                    <a:cxn ang="0">
                      <a:pos x="89" y="39"/>
                    </a:cxn>
                    <a:cxn ang="0">
                      <a:pos x="84" y="16"/>
                    </a:cxn>
                    <a:cxn ang="0">
                      <a:pos x="84" y="16"/>
                    </a:cxn>
                  </a:cxnLst>
                  <a:rect l="0" t="0" r="r" b="b"/>
                  <a:pathLst>
                    <a:path w="89" h="39">
                      <a:moveTo>
                        <a:pt x="84" y="16"/>
                      </a:moveTo>
                      <a:lnTo>
                        <a:pt x="0" y="0"/>
                      </a:lnTo>
                      <a:lnTo>
                        <a:pt x="0" y="30"/>
                      </a:lnTo>
                      <a:lnTo>
                        <a:pt x="89" y="39"/>
                      </a:lnTo>
                      <a:lnTo>
                        <a:pt x="84" y="16"/>
                      </a:lnTo>
                      <a:lnTo>
                        <a:pt x="84" y="16"/>
                      </a:lnTo>
                      <a:close/>
                    </a:path>
                  </a:pathLst>
                </a:custGeom>
                <a:solidFill>
                  <a:srgbClr val="29FFB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075" name="Freeform 234"/>
                <p:cNvSpPr>
                  <a:spLocks/>
                </p:cNvSpPr>
                <p:nvPr/>
              </p:nvSpPr>
              <p:spPr bwMode="auto">
                <a:xfrm>
                  <a:off x="4032250" y="2974975"/>
                  <a:ext cx="125413" cy="77788"/>
                </a:xfrm>
                <a:custGeom>
                  <a:avLst/>
                  <a:gdLst/>
                  <a:ahLst/>
                  <a:cxnLst>
                    <a:cxn ang="0">
                      <a:pos x="79" y="16"/>
                    </a:cxn>
                    <a:cxn ang="0">
                      <a:pos x="18" y="49"/>
                    </a:cxn>
                    <a:cxn ang="0">
                      <a:pos x="0" y="26"/>
                    </a:cxn>
                    <a:cxn ang="0">
                      <a:pos x="68" y="0"/>
                    </a:cxn>
                    <a:cxn ang="0">
                      <a:pos x="79" y="16"/>
                    </a:cxn>
                    <a:cxn ang="0">
                      <a:pos x="79" y="16"/>
                    </a:cxn>
                  </a:cxnLst>
                  <a:rect l="0" t="0" r="r" b="b"/>
                  <a:pathLst>
                    <a:path w="79" h="49">
                      <a:moveTo>
                        <a:pt x="79" y="16"/>
                      </a:moveTo>
                      <a:lnTo>
                        <a:pt x="18" y="49"/>
                      </a:lnTo>
                      <a:lnTo>
                        <a:pt x="0" y="26"/>
                      </a:lnTo>
                      <a:lnTo>
                        <a:pt x="68" y="0"/>
                      </a:lnTo>
                      <a:lnTo>
                        <a:pt x="79" y="16"/>
                      </a:lnTo>
                      <a:lnTo>
                        <a:pt x="79" y="16"/>
                      </a:lnTo>
                      <a:close/>
                    </a:path>
                  </a:pathLst>
                </a:custGeom>
                <a:solidFill>
                  <a:srgbClr val="A6B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076" name="Freeform 235"/>
                <p:cNvSpPr>
                  <a:spLocks/>
                </p:cNvSpPr>
                <p:nvPr/>
              </p:nvSpPr>
              <p:spPr bwMode="auto">
                <a:xfrm>
                  <a:off x="4408488" y="2641600"/>
                  <a:ext cx="127000" cy="95250"/>
                </a:xfrm>
                <a:custGeom>
                  <a:avLst/>
                  <a:gdLst/>
                  <a:ahLst/>
                  <a:cxnLst>
                    <a:cxn ang="0">
                      <a:pos x="80" y="23"/>
                    </a:cxn>
                    <a:cxn ang="0">
                      <a:pos x="12" y="60"/>
                    </a:cxn>
                    <a:cxn ang="0">
                      <a:pos x="0" y="44"/>
                    </a:cxn>
                    <a:cxn ang="0">
                      <a:pos x="71" y="0"/>
                    </a:cxn>
                    <a:cxn ang="0">
                      <a:pos x="80" y="23"/>
                    </a:cxn>
                    <a:cxn ang="0">
                      <a:pos x="80" y="23"/>
                    </a:cxn>
                  </a:cxnLst>
                  <a:rect l="0" t="0" r="r" b="b"/>
                  <a:pathLst>
                    <a:path w="80" h="60">
                      <a:moveTo>
                        <a:pt x="80" y="23"/>
                      </a:moveTo>
                      <a:lnTo>
                        <a:pt x="12" y="60"/>
                      </a:lnTo>
                      <a:lnTo>
                        <a:pt x="0" y="44"/>
                      </a:lnTo>
                      <a:lnTo>
                        <a:pt x="71" y="0"/>
                      </a:lnTo>
                      <a:lnTo>
                        <a:pt x="80" y="23"/>
                      </a:lnTo>
                      <a:lnTo>
                        <a:pt x="80" y="23"/>
                      </a:lnTo>
                      <a:close/>
                    </a:path>
                  </a:pathLst>
                </a:custGeom>
                <a:solidFill>
                  <a:srgbClr val="FF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077" name="Freeform 236"/>
                <p:cNvSpPr>
                  <a:spLocks/>
                </p:cNvSpPr>
                <p:nvPr/>
              </p:nvSpPr>
              <p:spPr bwMode="auto">
                <a:xfrm>
                  <a:off x="4241800" y="2913063"/>
                  <a:ext cx="90488" cy="41275"/>
                </a:xfrm>
                <a:custGeom>
                  <a:avLst/>
                  <a:gdLst/>
                  <a:ahLst/>
                  <a:cxnLst>
                    <a:cxn ang="0">
                      <a:pos x="55" y="26"/>
                    </a:cxn>
                    <a:cxn ang="0">
                      <a:pos x="0" y="17"/>
                    </a:cxn>
                    <a:cxn ang="0">
                      <a:pos x="9" y="0"/>
                    </a:cxn>
                    <a:cxn ang="0">
                      <a:pos x="57" y="1"/>
                    </a:cxn>
                    <a:cxn ang="0">
                      <a:pos x="55" y="26"/>
                    </a:cxn>
                    <a:cxn ang="0">
                      <a:pos x="55" y="26"/>
                    </a:cxn>
                  </a:cxnLst>
                  <a:rect l="0" t="0" r="r" b="b"/>
                  <a:pathLst>
                    <a:path w="57" h="26">
                      <a:moveTo>
                        <a:pt x="55" y="26"/>
                      </a:moveTo>
                      <a:lnTo>
                        <a:pt x="0" y="17"/>
                      </a:lnTo>
                      <a:lnTo>
                        <a:pt x="9" y="0"/>
                      </a:lnTo>
                      <a:lnTo>
                        <a:pt x="57" y="1"/>
                      </a:lnTo>
                      <a:lnTo>
                        <a:pt x="55" y="26"/>
                      </a:lnTo>
                      <a:lnTo>
                        <a:pt x="55" y="26"/>
                      </a:lnTo>
                      <a:close/>
                    </a:path>
                  </a:pathLst>
                </a:custGeom>
                <a:solidFill>
                  <a:srgbClr val="CC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078" name="Freeform 237"/>
                <p:cNvSpPr>
                  <a:spLocks/>
                </p:cNvSpPr>
                <p:nvPr/>
              </p:nvSpPr>
              <p:spPr bwMode="auto">
                <a:xfrm>
                  <a:off x="4038600" y="2641600"/>
                  <a:ext cx="42863" cy="98425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0" y="62"/>
                    </a:cxn>
                    <a:cxn ang="0">
                      <a:pos x="25" y="60"/>
                    </a:cxn>
                    <a:cxn ang="0">
                      <a:pos x="27" y="0"/>
                    </a:cxn>
                    <a:cxn ang="0">
                      <a:pos x="7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27" h="62">
                      <a:moveTo>
                        <a:pt x="7" y="0"/>
                      </a:moveTo>
                      <a:lnTo>
                        <a:pt x="0" y="62"/>
                      </a:lnTo>
                      <a:lnTo>
                        <a:pt x="25" y="60"/>
                      </a:lnTo>
                      <a:lnTo>
                        <a:pt x="27" y="0"/>
                      </a:lnTo>
                      <a:lnTo>
                        <a:pt x="7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F805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079" name="Freeform 238"/>
                <p:cNvSpPr>
                  <a:spLocks/>
                </p:cNvSpPr>
                <p:nvPr/>
              </p:nvSpPr>
              <p:spPr bwMode="auto">
                <a:xfrm>
                  <a:off x="4548188" y="2608263"/>
                  <a:ext cx="125413" cy="160338"/>
                </a:xfrm>
                <a:custGeom>
                  <a:avLst/>
                  <a:gdLst/>
                  <a:ahLst/>
                  <a:cxnLst>
                    <a:cxn ang="0">
                      <a:pos x="79" y="14"/>
                    </a:cxn>
                    <a:cxn ang="0">
                      <a:pos x="13" y="101"/>
                    </a:cxn>
                    <a:cxn ang="0">
                      <a:pos x="0" y="83"/>
                    </a:cxn>
                    <a:cxn ang="0">
                      <a:pos x="59" y="0"/>
                    </a:cxn>
                    <a:cxn ang="0">
                      <a:pos x="79" y="14"/>
                    </a:cxn>
                    <a:cxn ang="0">
                      <a:pos x="79" y="14"/>
                    </a:cxn>
                  </a:cxnLst>
                  <a:rect l="0" t="0" r="r" b="b"/>
                  <a:pathLst>
                    <a:path w="79" h="101">
                      <a:moveTo>
                        <a:pt x="79" y="14"/>
                      </a:moveTo>
                      <a:lnTo>
                        <a:pt x="13" y="101"/>
                      </a:lnTo>
                      <a:lnTo>
                        <a:pt x="0" y="83"/>
                      </a:lnTo>
                      <a:lnTo>
                        <a:pt x="59" y="0"/>
                      </a:lnTo>
                      <a:lnTo>
                        <a:pt x="79" y="14"/>
                      </a:lnTo>
                      <a:lnTo>
                        <a:pt x="79" y="14"/>
                      </a:lnTo>
                      <a:close/>
                    </a:path>
                  </a:pathLst>
                </a:custGeom>
                <a:solidFill>
                  <a:srgbClr val="A18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080" name="Freeform 239"/>
                <p:cNvSpPr>
                  <a:spLocks/>
                </p:cNvSpPr>
                <p:nvPr/>
              </p:nvSpPr>
              <p:spPr bwMode="auto">
                <a:xfrm>
                  <a:off x="4049713" y="2841625"/>
                  <a:ext cx="119063" cy="73025"/>
                </a:xfrm>
                <a:custGeom>
                  <a:avLst/>
                  <a:gdLst/>
                  <a:ahLst/>
                  <a:cxnLst>
                    <a:cxn ang="0">
                      <a:pos x="66" y="0"/>
                    </a:cxn>
                    <a:cxn ang="0">
                      <a:pos x="0" y="37"/>
                    </a:cxn>
                    <a:cxn ang="0">
                      <a:pos x="7" y="46"/>
                    </a:cxn>
                    <a:cxn ang="0">
                      <a:pos x="75" y="23"/>
                    </a:cxn>
                    <a:cxn ang="0">
                      <a:pos x="66" y="0"/>
                    </a:cxn>
                    <a:cxn ang="0">
                      <a:pos x="66" y="0"/>
                    </a:cxn>
                  </a:cxnLst>
                  <a:rect l="0" t="0" r="r" b="b"/>
                  <a:pathLst>
                    <a:path w="75" h="46">
                      <a:moveTo>
                        <a:pt x="66" y="0"/>
                      </a:moveTo>
                      <a:lnTo>
                        <a:pt x="0" y="37"/>
                      </a:lnTo>
                      <a:lnTo>
                        <a:pt x="7" y="46"/>
                      </a:lnTo>
                      <a:lnTo>
                        <a:pt x="75" y="23"/>
                      </a:lnTo>
                      <a:lnTo>
                        <a:pt x="66" y="0"/>
                      </a:lnTo>
                      <a:lnTo>
                        <a:pt x="66" y="0"/>
                      </a:lnTo>
                      <a:close/>
                    </a:path>
                  </a:pathLst>
                </a:custGeom>
                <a:solidFill>
                  <a:srgbClr val="C275C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081" name="Freeform 240"/>
                <p:cNvSpPr>
                  <a:spLocks/>
                </p:cNvSpPr>
                <p:nvPr/>
              </p:nvSpPr>
              <p:spPr bwMode="auto">
                <a:xfrm>
                  <a:off x="4187825" y="2689225"/>
                  <a:ext cx="152400" cy="53975"/>
                </a:xfrm>
                <a:custGeom>
                  <a:avLst/>
                  <a:gdLst/>
                  <a:ahLst/>
                  <a:cxnLst>
                    <a:cxn ang="0">
                      <a:pos x="89" y="0"/>
                    </a:cxn>
                    <a:cxn ang="0">
                      <a:pos x="0" y="9"/>
                    </a:cxn>
                    <a:cxn ang="0">
                      <a:pos x="16" y="32"/>
                    </a:cxn>
                    <a:cxn ang="0">
                      <a:pos x="96" y="34"/>
                    </a:cxn>
                    <a:cxn ang="0">
                      <a:pos x="89" y="0"/>
                    </a:cxn>
                    <a:cxn ang="0">
                      <a:pos x="89" y="0"/>
                    </a:cxn>
                  </a:cxnLst>
                  <a:rect l="0" t="0" r="r" b="b"/>
                  <a:pathLst>
                    <a:path w="96" h="34">
                      <a:moveTo>
                        <a:pt x="89" y="0"/>
                      </a:moveTo>
                      <a:lnTo>
                        <a:pt x="0" y="9"/>
                      </a:lnTo>
                      <a:lnTo>
                        <a:pt x="16" y="32"/>
                      </a:lnTo>
                      <a:lnTo>
                        <a:pt x="96" y="34"/>
                      </a:lnTo>
                      <a:lnTo>
                        <a:pt x="89" y="0"/>
                      </a:lnTo>
                      <a:lnTo>
                        <a:pt x="89" y="0"/>
                      </a:lnTo>
                      <a:close/>
                    </a:path>
                  </a:pathLst>
                </a:custGeom>
                <a:solidFill>
                  <a:srgbClr val="8299E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</p:grpSp>
        </p:grpSp>
        <p:grpSp>
          <p:nvGrpSpPr>
            <p:cNvPr id="928" name="Group 844"/>
            <p:cNvGrpSpPr/>
            <p:nvPr/>
          </p:nvGrpSpPr>
          <p:grpSpPr>
            <a:xfrm rot="357082">
              <a:off x="8458200" y="3560722"/>
              <a:ext cx="685800" cy="609600"/>
              <a:chOff x="7162800" y="4343400"/>
              <a:chExt cx="990600" cy="990600"/>
            </a:xfrm>
          </p:grpSpPr>
          <p:sp>
            <p:nvSpPr>
              <p:cNvPr id="1050" name="Freeform 72"/>
              <p:cNvSpPr>
                <a:spLocks/>
              </p:cNvSpPr>
              <p:nvPr/>
            </p:nvSpPr>
            <p:spPr bwMode="auto">
              <a:xfrm>
                <a:off x="7279461" y="4816985"/>
                <a:ext cx="712250" cy="517015"/>
              </a:xfrm>
              <a:custGeom>
                <a:avLst/>
                <a:gdLst/>
                <a:ahLst/>
                <a:cxnLst>
                  <a:cxn ang="0">
                    <a:pos x="40" y="228"/>
                  </a:cxn>
                  <a:cxn ang="0">
                    <a:pos x="40" y="228"/>
                  </a:cxn>
                  <a:cxn ang="0">
                    <a:pos x="75" y="237"/>
                  </a:cxn>
                  <a:cxn ang="0">
                    <a:pos x="119" y="246"/>
                  </a:cxn>
                  <a:cxn ang="0">
                    <a:pos x="176" y="250"/>
                  </a:cxn>
                  <a:cxn ang="0">
                    <a:pos x="176" y="250"/>
                  </a:cxn>
                  <a:cxn ang="0">
                    <a:pos x="233" y="246"/>
                  </a:cxn>
                  <a:cxn ang="0">
                    <a:pos x="277" y="237"/>
                  </a:cxn>
                  <a:cxn ang="0">
                    <a:pos x="304" y="228"/>
                  </a:cxn>
                  <a:cxn ang="0">
                    <a:pos x="312" y="224"/>
                  </a:cxn>
                  <a:cxn ang="0">
                    <a:pos x="348" y="0"/>
                  </a:cxn>
                  <a:cxn ang="0">
                    <a:pos x="0" y="0"/>
                  </a:cxn>
                  <a:cxn ang="0">
                    <a:pos x="40" y="228"/>
                  </a:cxn>
                </a:cxnLst>
                <a:rect l="0" t="0" r="r" b="b"/>
                <a:pathLst>
                  <a:path w="348" h="250">
                    <a:moveTo>
                      <a:pt x="40" y="228"/>
                    </a:moveTo>
                    <a:lnTo>
                      <a:pt x="40" y="228"/>
                    </a:lnTo>
                    <a:lnTo>
                      <a:pt x="75" y="237"/>
                    </a:lnTo>
                    <a:lnTo>
                      <a:pt x="119" y="246"/>
                    </a:lnTo>
                    <a:lnTo>
                      <a:pt x="176" y="250"/>
                    </a:lnTo>
                    <a:lnTo>
                      <a:pt x="176" y="250"/>
                    </a:lnTo>
                    <a:lnTo>
                      <a:pt x="233" y="246"/>
                    </a:lnTo>
                    <a:lnTo>
                      <a:pt x="277" y="237"/>
                    </a:lnTo>
                    <a:lnTo>
                      <a:pt x="304" y="228"/>
                    </a:lnTo>
                    <a:lnTo>
                      <a:pt x="312" y="224"/>
                    </a:lnTo>
                    <a:lnTo>
                      <a:pt x="348" y="0"/>
                    </a:lnTo>
                    <a:lnTo>
                      <a:pt x="0" y="0"/>
                    </a:lnTo>
                    <a:lnTo>
                      <a:pt x="40" y="228"/>
                    </a:lnTo>
                    <a:close/>
                  </a:path>
                </a:pathLst>
              </a:custGeom>
              <a:solidFill>
                <a:srgbClr val="7030A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051" name="Freeform 73"/>
              <p:cNvSpPr>
                <a:spLocks/>
              </p:cNvSpPr>
              <p:nvPr/>
            </p:nvSpPr>
            <p:spPr bwMode="auto">
              <a:xfrm>
                <a:off x="7162800" y="4343400"/>
                <a:ext cx="990600" cy="636962"/>
              </a:xfrm>
              <a:custGeom>
                <a:avLst/>
                <a:gdLst/>
                <a:ahLst/>
                <a:cxnLst>
                  <a:cxn ang="0">
                    <a:pos x="0" y="176"/>
                  </a:cxn>
                  <a:cxn ang="0">
                    <a:pos x="5" y="145"/>
                  </a:cxn>
                  <a:cxn ang="0">
                    <a:pos x="26" y="123"/>
                  </a:cxn>
                  <a:cxn ang="0">
                    <a:pos x="84" y="97"/>
                  </a:cxn>
                  <a:cxn ang="0">
                    <a:pos x="84" y="84"/>
                  </a:cxn>
                  <a:cxn ang="0">
                    <a:pos x="84" y="66"/>
                  </a:cxn>
                  <a:cxn ang="0">
                    <a:pos x="101" y="35"/>
                  </a:cxn>
                  <a:cxn ang="0">
                    <a:pos x="128" y="13"/>
                  </a:cxn>
                  <a:cxn ang="0">
                    <a:pos x="167" y="0"/>
                  </a:cxn>
                  <a:cxn ang="0">
                    <a:pos x="185" y="0"/>
                  </a:cxn>
                  <a:cxn ang="0">
                    <a:pos x="233" y="9"/>
                  </a:cxn>
                  <a:cxn ang="0">
                    <a:pos x="273" y="35"/>
                  </a:cxn>
                  <a:cxn ang="0">
                    <a:pos x="290" y="27"/>
                  </a:cxn>
                  <a:cxn ang="0">
                    <a:pos x="312" y="22"/>
                  </a:cxn>
                  <a:cxn ang="0">
                    <a:pos x="352" y="35"/>
                  </a:cxn>
                  <a:cxn ang="0">
                    <a:pos x="369" y="66"/>
                  </a:cxn>
                  <a:cxn ang="0">
                    <a:pos x="400" y="75"/>
                  </a:cxn>
                  <a:cxn ang="0">
                    <a:pos x="435" y="106"/>
                  </a:cxn>
                  <a:cxn ang="0">
                    <a:pos x="440" y="128"/>
                  </a:cxn>
                  <a:cxn ang="0">
                    <a:pos x="475" y="154"/>
                  </a:cxn>
                  <a:cxn ang="0">
                    <a:pos x="484" y="189"/>
                  </a:cxn>
                  <a:cxn ang="0">
                    <a:pos x="479" y="211"/>
                  </a:cxn>
                  <a:cxn ang="0">
                    <a:pos x="444" y="251"/>
                  </a:cxn>
                  <a:cxn ang="0">
                    <a:pos x="418" y="264"/>
                  </a:cxn>
                  <a:cxn ang="0">
                    <a:pos x="409" y="277"/>
                  </a:cxn>
                  <a:cxn ang="0">
                    <a:pos x="356" y="299"/>
                  </a:cxn>
                  <a:cxn ang="0">
                    <a:pos x="317" y="304"/>
                  </a:cxn>
                  <a:cxn ang="0">
                    <a:pos x="259" y="295"/>
                  </a:cxn>
                  <a:cxn ang="0">
                    <a:pos x="229" y="304"/>
                  </a:cxn>
                  <a:cxn ang="0">
                    <a:pos x="189" y="308"/>
                  </a:cxn>
                  <a:cxn ang="0">
                    <a:pos x="136" y="299"/>
                  </a:cxn>
                  <a:cxn ang="0">
                    <a:pos x="101" y="282"/>
                  </a:cxn>
                  <a:cxn ang="0">
                    <a:pos x="75" y="273"/>
                  </a:cxn>
                  <a:cxn ang="0">
                    <a:pos x="40" y="255"/>
                  </a:cxn>
                  <a:cxn ang="0">
                    <a:pos x="31" y="242"/>
                  </a:cxn>
                  <a:cxn ang="0">
                    <a:pos x="35" y="233"/>
                  </a:cxn>
                  <a:cxn ang="0">
                    <a:pos x="9" y="207"/>
                  </a:cxn>
                  <a:cxn ang="0">
                    <a:pos x="0" y="176"/>
                  </a:cxn>
                </a:cxnLst>
                <a:rect l="0" t="0" r="r" b="b"/>
                <a:pathLst>
                  <a:path w="484" h="308">
                    <a:moveTo>
                      <a:pt x="0" y="176"/>
                    </a:moveTo>
                    <a:lnTo>
                      <a:pt x="0" y="176"/>
                    </a:lnTo>
                    <a:lnTo>
                      <a:pt x="0" y="159"/>
                    </a:lnTo>
                    <a:lnTo>
                      <a:pt x="5" y="145"/>
                    </a:lnTo>
                    <a:lnTo>
                      <a:pt x="13" y="137"/>
                    </a:lnTo>
                    <a:lnTo>
                      <a:pt x="26" y="123"/>
                    </a:lnTo>
                    <a:lnTo>
                      <a:pt x="53" y="106"/>
                    </a:lnTo>
                    <a:lnTo>
                      <a:pt x="84" y="97"/>
                    </a:lnTo>
                    <a:lnTo>
                      <a:pt x="84" y="97"/>
                    </a:lnTo>
                    <a:lnTo>
                      <a:pt x="84" y="84"/>
                    </a:lnTo>
                    <a:lnTo>
                      <a:pt x="84" y="84"/>
                    </a:lnTo>
                    <a:lnTo>
                      <a:pt x="84" y="66"/>
                    </a:lnTo>
                    <a:lnTo>
                      <a:pt x="92" y="49"/>
                    </a:lnTo>
                    <a:lnTo>
                      <a:pt x="101" y="35"/>
                    </a:lnTo>
                    <a:lnTo>
                      <a:pt x="114" y="22"/>
                    </a:lnTo>
                    <a:lnTo>
                      <a:pt x="128" y="13"/>
                    </a:lnTo>
                    <a:lnTo>
                      <a:pt x="145" y="5"/>
                    </a:lnTo>
                    <a:lnTo>
                      <a:pt x="167" y="0"/>
                    </a:lnTo>
                    <a:lnTo>
                      <a:pt x="185" y="0"/>
                    </a:lnTo>
                    <a:lnTo>
                      <a:pt x="185" y="0"/>
                    </a:lnTo>
                    <a:lnTo>
                      <a:pt x="211" y="0"/>
                    </a:lnTo>
                    <a:lnTo>
                      <a:pt x="233" y="9"/>
                    </a:lnTo>
                    <a:lnTo>
                      <a:pt x="255" y="22"/>
                    </a:lnTo>
                    <a:lnTo>
                      <a:pt x="273" y="35"/>
                    </a:lnTo>
                    <a:lnTo>
                      <a:pt x="273" y="35"/>
                    </a:lnTo>
                    <a:lnTo>
                      <a:pt x="290" y="27"/>
                    </a:lnTo>
                    <a:lnTo>
                      <a:pt x="312" y="22"/>
                    </a:lnTo>
                    <a:lnTo>
                      <a:pt x="312" y="22"/>
                    </a:lnTo>
                    <a:lnTo>
                      <a:pt x="334" y="27"/>
                    </a:lnTo>
                    <a:lnTo>
                      <a:pt x="352" y="35"/>
                    </a:lnTo>
                    <a:lnTo>
                      <a:pt x="365" y="49"/>
                    </a:lnTo>
                    <a:lnTo>
                      <a:pt x="369" y="66"/>
                    </a:lnTo>
                    <a:lnTo>
                      <a:pt x="369" y="66"/>
                    </a:lnTo>
                    <a:lnTo>
                      <a:pt x="400" y="75"/>
                    </a:lnTo>
                    <a:lnTo>
                      <a:pt x="418" y="88"/>
                    </a:lnTo>
                    <a:lnTo>
                      <a:pt x="435" y="106"/>
                    </a:lnTo>
                    <a:lnTo>
                      <a:pt x="440" y="128"/>
                    </a:lnTo>
                    <a:lnTo>
                      <a:pt x="440" y="128"/>
                    </a:lnTo>
                    <a:lnTo>
                      <a:pt x="462" y="141"/>
                    </a:lnTo>
                    <a:lnTo>
                      <a:pt x="475" y="154"/>
                    </a:lnTo>
                    <a:lnTo>
                      <a:pt x="484" y="172"/>
                    </a:lnTo>
                    <a:lnTo>
                      <a:pt x="484" y="189"/>
                    </a:lnTo>
                    <a:lnTo>
                      <a:pt x="484" y="189"/>
                    </a:lnTo>
                    <a:lnTo>
                      <a:pt x="479" y="211"/>
                    </a:lnTo>
                    <a:lnTo>
                      <a:pt x="466" y="233"/>
                    </a:lnTo>
                    <a:lnTo>
                      <a:pt x="444" y="251"/>
                    </a:lnTo>
                    <a:lnTo>
                      <a:pt x="418" y="264"/>
                    </a:lnTo>
                    <a:lnTo>
                      <a:pt x="418" y="264"/>
                    </a:lnTo>
                    <a:lnTo>
                      <a:pt x="413" y="273"/>
                    </a:lnTo>
                    <a:lnTo>
                      <a:pt x="409" y="277"/>
                    </a:lnTo>
                    <a:lnTo>
                      <a:pt x="387" y="290"/>
                    </a:lnTo>
                    <a:lnTo>
                      <a:pt x="356" y="299"/>
                    </a:lnTo>
                    <a:lnTo>
                      <a:pt x="317" y="304"/>
                    </a:lnTo>
                    <a:lnTo>
                      <a:pt x="317" y="304"/>
                    </a:lnTo>
                    <a:lnTo>
                      <a:pt x="286" y="299"/>
                    </a:lnTo>
                    <a:lnTo>
                      <a:pt x="259" y="295"/>
                    </a:lnTo>
                    <a:lnTo>
                      <a:pt x="259" y="295"/>
                    </a:lnTo>
                    <a:lnTo>
                      <a:pt x="229" y="304"/>
                    </a:lnTo>
                    <a:lnTo>
                      <a:pt x="189" y="308"/>
                    </a:lnTo>
                    <a:lnTo>
                      <a:pt x="189" y="308"/>
                    </a:lnTo>
                    <a:lnTo>
                      <a:pt x="158" y="304"/>
                    </a:lnTo>
                    <a:lnTo>
                      <a:pt x="136" y="299"/>
                    </a:lnTo>
                    <a:lnTo>
                      <a:pt x="114" y="290"/>
                    </a:lnTo>
                    <a:lnTo>
                      <a:pt x="101" y="282"/>
                    </a:lnTo>
                    <a:lnTo>
                      <a:pt x="101" y="282"/>
                    </a:lnTo>
                    <a:lnTo>
                      <a:pt x="75" y="273"/>
                    </a:lnTo>
                    <a:lnTo>
                      <a:pt x="53" y="264"/>
                    </a:lnTo>
                    <a:lnTo>
                      <a:pt x="40" y="255"/>
                    </a:lnTo>
                    <a:lnTo>
                      <a:pt x="31" y="242"/>
                    </a:lnTo>
                    <a:lnTo>
                      <a:pt x="31" y="242"/>
                    </a:lnTo>
                    <a:lnTo>
                      <a:pt x="35" y="233"/>
                    </a:lnTo>
                    <a:lnTo>
                      <a:pt x="35" y="233"/>
                    </a:lnTo>
                    <a:lnTo>
                      <a:pt x="22" y="220"/>
                    </a:lnTo>
                    <a:lnTo>
                      <a:pt x="9" y="207"/>
                    </a:lnTo>
                    <a:lnTo>
                      <a:pt x="5" y="189"/>
                    </a:lnTo>
                    <a:lnTo>
                      <a:pt x="0" y="176"/>
                    </a:lnTo>
                    <a:lnTo>
                      <a:pt x="0" y="176"/>
                    </a:lnTo>
                    <a:close/>
                  </a:path>
                </a:pathLst>
              </a:custGeom>
              <a:solidFill>
                <a:srgbClr val="754C2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052" name="Freeform 74"/>
              <p:cNvSpPr>
                <a:spLocks/>
              </p:cNvSpPr>
              <p:nvPr/>
            </p:nvSpPr>
            <p:spPr bwMode="auto">
              <a:xfrm>
                <a:off x="7361329" y="4461279"/>
                <a:ext cx="691783" cy="446701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17" y="88"/>
                  </a:cxn>
                  <a:cxn ang="0">
                    <a:pos x="57" y="71"/>
                  </a:cxn>
                  <a:cxn ang="0">
                    <a:pos x="57" y="58"/>
                  </a:cxn>
                  <a:cxn ang="0">
                    <a:pos x="57" y="49"/>
                  </a:cxn>
                  <a:cxn ang="0">
                    <a:pos x="79" y="18"/>
                  </a:cxn>
                  <a:cxn ang="0">
                    <a:pos x="132" y="0"/>
                  </a:cxn>
                  <a:cxn ang="0">
                    <a:pos x="149" y="0"/>
                  </a:cxn>
                  <a:cxn ang="0">
                    <a:pos x="180" y="14"/>
                  </a:cxn>
                  <a:cxn ang="0">
                    <a:pos x="189" y="27"/>
                  </a:cxn>
                  <a:cxn ang="0">
                    <a:pos x="220" y="18"/>
                  </a:cxn>
                  <a:cxn ang="0">
                    <a:pos x="233" y="18"/>
                  </a:cxn>
                  <a:cxn ang="0">
                    <a:pos x="255" y="36"/>
                  </a:cxn>
                  <a:cxn ang="0">
                    <a:pos x="259" y="49"/>
                  </a:cxn>
                  <a:cxn ang="0">
                    <a:pos x="294" y="62"/>
                  </a:cxn>
                  <a:cxn ang="0">
                    <a:pos x="308" y="88"/>
                  </a:cxn>
                  <a:cxn ang="0">
                    <a:pos x="321" y="97"/>
                  </a:cxn>
                  <a:cxn ang="0">
                    <a:pos x="338" y="119"/>
                  </a:cxn>
                  <a:cxn ang="0">
                    <a:pos x="338" y="132"/>
                  </a:cxn>
                  <a:cxn ang="0">
                    <a:pos x="325" y="163"/>
                  </a:cxn>
                  <a:cxn ang="0">
                    <a:pos x="290" y="185"/>
                  </a:cxn>
                  <a:cxn ang="0">
                    <a:pos x="286" y="198"/>
                  </a:cxn>
                  <a:cxn ang="0">
                    <a:pos x="250" y="211"/>
                  </a:cxn>
                  <a:cxn ang="0">
                    <a:pos x="224" y="211"/>
                  </a:cxn>
                  <a:cxn ang="0">
                    <a:pos x="180" y="207"/>
                  </a:cxn>
                  <a:cxn ang="0">
                    <a:pos x="158" y="216"/>
                  </a:cxn>
                  <a:cxn ang="0">
                    <a:pos x="132" y="216"/>
                  </a:cxn>
                  <a:cxn ang="0">
                    <a:pos x="92" y="211"/>
                  </a:cxn>
                  <a:cxn ang="0">
                    <a:pos x="70" y="198"/>
                  </a:cxn>
                  <a:cxn ang="0">
                    <a:pos x="53" y="194"/>
                  </a:cxn>
                  <a:cxn ang="0">
                    <a:pos x="26" y="181"/>
                  </a:cxn>
                  <a:cxn ang="0">
                    <a:pos x="22" y="167"/>
                  </a:cxn>
                  <a:cxn ang="0">
                    <a:pos x="22" y="163"/>
                  </a:cxn>
                  <a:cxn ang="0">
                    <a:pos x="4" y="145"/>
                  </a:cxn>
                  <a:cxn ang="0">
                    <a:pos x="0" y="123"/>
                  </a:cxn>
                </a:cxnLst>
                <a:rect l="0" t="0" r="r" b="b"/>
                <a:pathLst>
                  <a:path w="338" h="216">
                    <a:moveTo>
                      <a:pt x="0" y="123"/>
                    </a:moveTo>
                    <a:lnTo>
                      <a:pt x="0" y="123"/>
                    </a:lnTo>
                    <a:lnTo>
                      <a:pt x="4" y="106"/>
                    </a:lnTo>
                    <a:lnTo>
                      <a:pt x="17" y="88"/>
                    </a:lnTo>
                    <a:lnTo>
                      <a:pt x="35" y="75"/>
                    </a:lnTo>
                    <a:lnTo>
                      <a:pt x="57" y="71"/>
                    </a:lnTo>
                    <a:lnTo>
                      <a:pt x="57" y="71"/>
                    </a:lnTo>
                    <a:lnTo>
                      <a:pt x="57" y="58"/>
                    </a:lnTo>
                    <a:lnTo>
                      <a:pt x="57" y="58"/>
                    </a:lnTo>
                    <a:lnTo>
                      <a:pt x="57" y="49"/>
                    </a:lnTo>
                    <a:lnTo>
                      <a:pt x="61" y="36"/>
                    </a:lnTo>
                    <a:lnTo>
                      <a:pt x="79" y="18"/>
                    </a:lnTo>
                    <a:lnTo>
                      <a:pt x="101" y="5"/>
                    </a:lnTo>
                    <a:lnTo>
                      <a:pt x="132" y="0"/>
                    </a:lnTo>
                    <a:lnTo>
                      <a:pt x="132" y="0"/>
                    </a:lnTo>
                    <a:lnTo>
                      <a:pt x="149" y="0"/>
                    </a:lnTo>
                    <a:lnTo>
                      <a:pt x="162" y="9"/>
                    </a:lnTo>
                    <a:lnTo>
                      <a:pt x="180" y="14"/>
                    </a:lnTo>
                    <a:lnTo>
                      <a:pt x="189" y="27"/>
                    </a:lnTo>
                    <a:lnTo>
                      <a:pt x="189" y="27"/>
                    </a:lnTo>
                    <a:lnTo>
                      <a:pt x="202" y="18"/>
                    </a:lnTo>
                    <a:lnTo>
                      <a:pt x="220" y="18"/>
                    </a:lnTo>
                    <a:lnTo>
                      <a:pt x="220" y="18"/>
                    </a:lnTo>
                    <a:lnTo>
                      <a:pt x="233" y="18"/>
                    </a:lnTo>
                    <a:lnTo>
                      <a:pt x="246" y="27"/>
                    </a:lnTo>
                    <a:lnTo>
                      <a:pt x="255" y="36"/>
                    </a:lnTo>
                    <a:lnTo>
                      <a:pt x="259" y="49"/>
                    </a:lnTo>
                    <a:lnTo>
                      <a:pt x="259" y="49"/>
                    </a:lnTo>
                    <a:lnTo>
                      <a:pt x="277" y="53"/>
                    </a:lnTo>
                    <a:lnTo>
                      <a:pt x="294" y="62"/>
                    </a:lnTo>
                    <a:lnTo>
                      <a:pt x="303" y="75"/>
                    </a:lnTo>
                    <a:lnTo>
                      <a:pt x="308" y="88"/>
                    </a:lnTo>
                    <a:lnTo>
                      <a:pt x="308" y="88"/>
                    </a:lnTo>
                    <a:lnTo>
                      <a:pt x="321" y="97"/>
                    </a:lnTo>
                    <a:lnTo>
                      <a:pt x="330" y="110"/>
                    </a:lnTo>
                    <a:lnTo>
                      <a:pt x="338" y="119"/>
                    </a:lnTo>
                    <a:lnTo>
                      <a:pt x="338" y="132"/>
                    </a:lnTo>
                    <a:lnTo>
                      <a:pt x="338" y="132"/>
                    </a:lnTo>
                    <a:lnTo>
                      <a:pt x="338" y="150"/>
                    </a:lnTo>
                    <a:lnTo>
                      <a:pt x="325" y="163"/>
                    </a:lnTo>
                    <a:lnTo>
                      <a:pt x="312" y="176"/>
                    </a:lnTo>
                    <a:lnTo>
                      <a:pt x="290" y="185"/>
                    </a:lnTo>
                    <a:lnTo>
                      <a:pt x="290" y="185"/>
                    </a:lnTo>
                    <a:lnTo>
                      <a:pt x="286" y="198"/>
                    </a:lnTo>
                    <a:lnTo>
                      <a:pt x="272" y="207"/>
                    </a:lnTo>
                    <a:lnTo>
                      <a:pt x="250" y="211"/>
                    </a:lnTo>
                    <a:lnTo>
                      <a:pt x="224" y="211"/>
                    </a:lnTo>
                    <a:lnTo>
                      <a:pt x="224" y="211"/>
                    </a:lnTo>
                    <a:lnTo>
                      <a:pt x="198" y="211"/>
                    </a:lnTo>
                    <a:lnTo>
                      <a:pt x="180" y="207"/>
                    </a:lnTo>
                    <a:lnTo>
                      <a:pt x="180" y="207"/>
                    </a:lnTo>
                    <a:lnTo>
                      <a:pt x="158" y="216"/>
                    </a:lnTo>
                    <a:lnTo>
                      <a:pt x="132" y="216"/>
                    </a:lnTo>
                    <a:lnTo>
                      <a:pt x="132" y="216"/>
                    </a:lnTo>
                    <a:lnTo>
                      <a:pt x="110" y="216"/>
                    </a:lnTo>
                    <a:lnTo>
                      <a:pt x="92" y="211"/>
                    </a:lnTo>
                    <a:lnTo>
                      <a:pt x="79" y="207"/>
                    </a:lnTo>
                    <a:lnTo>
                      <a:pt x="70" y="198"/>
                    </a:lnTo>
                    <a:lnTo>
                      <a:pt x="70" y="198"/>
                    </a:lnTo>
                    <a:lnTo>
                      <a:pt x="53" y="194"/>
                    </a:lnTo>
                    <a:lnTo>
                      <a:pt x="35" y="189"/>
                    </a:lnTo>
                    <a:lnTo>
                      <a:pt x="26" y="181"/>
                    </a:lnTo>
                    <a:lnTo>
                      <a:pt x="22" y="167"/>
                    </a:lnTo>
                    <a:lnTo>
                      <a:pt x="22" y="167"/>
                    </a:lnTo>
                    <a:lnTo>
                      <a:pt x="22" y="163"/>
                    </a:lnTo>
                    <a:lnTo>
                      <a:pt x="22" y="163"/>
                    </a:lnTo>
                    <a:lnTo>
                      <a:pt x="13" y="154"/>
                    </a:lnTo>
                    <a:lnTo>
                      <a:pt x="4" y="145"/>
                    </a:lnTo>
                    <a:lnTo>
                      <a:pt x="0" y="137"/>
                    </a:lnTo>
                    <a:lnTo>
                      <a:pt x="0" y="123"/>
                    </a:lnTo>
                    <a:lnTo>
                      <a:pt x="0" y="123"/>
                    </a:lnTo>
                    <a:close/>
                  </a:path>
                </a:pathLst>
              </a:custGeom>
              <a:solidFill>
                <a:srgbClr val="A97C5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053" name="Freeform 76"/>
              <p:cNvSpPr>
                <a:spLocks/>
              </p:cNvSpPr>
              <p:nvPr/>
            </p:nvSpPr>
            <p:spPr bwMode="auto">
              <a:xfrm>
                <a:off x="7361329" y="4972090"/>
                <a:ext cx="63448" cy="299869"/>
              </a:xfrm>
              <a:custGeom>
                <a:avLst/>
                <a:gdLst/>
                <a:ahLst/>
                <a:cxnLst>
                  <a:cxn ang="0">
                    <a:pos x="31" y="145"/>
                  </a:cxn>
                  <a:cxn ang="0">
                    <a:pos x="17" y="145"/>
                  </a:cxn>
                  <a:cxn ang="0">
                    <a:pos x="0" y="0"/>
                  </a:cxn>
                  <a:cxn ang="0">
                    <a:pos x="9" y="0"/>
                  </a:cxn>
                  <a:cxn ang="0">
                    <a:pos x="31" y="145"/>
                  </a:cxn>
                </a:cxnLst>
                <a:rect l="0" t="0" r="r" b="b"/>
                <a:pathLst>
                  <a:path w="31" h="145">
                    <a:moveTo>
                      <a:pt x="31" y="145"/>
                    </a:moveTo>
                    <a:lnTo>
                      <a:pt x="17" y="145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31" y="145"/>
                    </a:lnTo>
                    <a:close/>
                  </a:path>
                </a:pathLst>
              </a:custGeom>
              <a:solidFill>
                <a:srgbClr val="5A278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054" name="Freeform 77"/>
              <p:cNvSpPr>
                <a:spLocks/>
              </p:cNvSpPr>
              <p:nvPr/>
            </p:nvSpPr>
            <p:spPr bwMode="auto">
              <a:xfrm>
                <a:off x="7469804" y="4998974"/>
                <a:ext cx="53214" cy="281256"/>
              </a:xfrm>
              <a:custGeom>
                <a:avLst/>
                <a:gdLst/>
                <a:ahLst/>
                <a:cxnLst>
                  <a:cxn ang="0">
                    <a:pos x="26" y="136"/>
                  </a:cxn>
                  <a:cxn ang="0">
                    <a:pos x="17" y="132"/>
                  </a:cxn>
                  <a:cxn ang="0">
                    <a:pos x="0" y="0"/>
                  </a:cxn>
                  <a:cxn ang="0">
                    <a:pos x="13" y="0"/>
                  </a:cxn>
                  <a:cxn ang="0">
                    <a:pos x="26" y="136"/>
                  </a:cxn>
                </a:cxnLst>
                <a:rect l="0" t="0" r="r" b="b"/>
                <a:pathLst>
                  <a:path w="26" h="136">
                    <a:moveTo>
                      <a:pt x="26" y="136"/>
                    </a:moveTo>
                    <a:lnTo>
                      <a:pt x="17" y="132"/>
                    </a:lnTo>
                    <a:lnTo>
                      <a:pt x="0" y="0"/>
                    </a:lnTo>
                    <a:lnTo>
                      <a:pt x="13" y="0"/>
                    </a:lnTo>
                    <a:lnTo>
                      <a:pt x="26" y="136"/>
                    </a:lnTo>
                    <a:close/>
                  </a:path>
                </a:pathLst>
              </a:custGeom>
              <a:solidFill>
                <a:srgbClr val="5A278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grpSp>
            <p:nvGrpSpPr>
              <p:cNvPr id="1055" name="Group 564"/>
              <p:cNvGrpSpPr/>
              <p:nvPr/>
            </p:nvGrpSpPr>
            <p:grpSpPr>
              <a:xfrm rot="1104056">
                <a:off x="7453995" y="4426940"/>
                <a:ext cx="609601" cy="495300"/>
                <a:chOff x="4032250" y="2557463"/>
                <a:chExt cx="641351" cy="495300"/>
              </a:xfrm>
            </p:grpSpPr>
            <p:sp>
              <p:nvSpPr>
                <p:cNvPr id="1056" name="Freeform 231"/>
                <p:cNvSpPr>
                  <a:spLocks/>
                </p:cNvSpPr>
                <p:nvPr/>
              </p:nvSpPr>
              <p:spPr bwMode="auto">
                <a:xfrm>
                  <a:off x="4108450" y="2768600"/>
                  <a:ext cx="127000" cy="44450"/>
                </a:xfrm>
                <a:custGeom>
                  <a:avLst/>
                  <a:gdLst/>
                  <a:ahLst/>
                  <a:cxnLst>
                    <a:cxn ang="0">
                      <a:pos x="73" y="12"/>
                    </a:cxn>
                    <a:cxn ang="0">
                      <a:pos x="8" y="0"/>
                    </a:cxn>
                    <a:cxn ang="0">
                      <a:pos x="0" y="18"/>
                    </a:cxn>
                    <a:cxn ang="0">
                      <a:pos x="80" y="28"/>
                    </a:cxn>
                    <a:cxn ang="0">
                      <a:pos x="73" y="12"/>
                    </a:cxn>
                    <a:cxn ang="0">
                      <a:pos x="73" y="12"/>
                    </a:cxn>
                  </a:cxnLst>
                  <a:rect l="0" t="0" r="r" b="b"/>
                  <a:pathLst>
                    <a:path w="80" h="28">
                      <a:moveTo>
                        <a:pt x="73" y="12"/>
                      </a:moveTo>
                      <a:lnTo>
                        <a:pt x="8" y="0"/>
                      </a:lnTo>
                      <a:lnTo>
                        <a:pt x="0" y="18"/>
                      </a:lnTo>
                      <a:lnTo>
                        <a:pt x="80" y="28"/>
                      </a:lnTo>
                      <a:lnTo>
                        <a:pt x="73" y="12"/>
                      </a:lnTo>
                      <a:lnTo>
                        <a:pt x="73" y="12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057" name="Freeform 232"/>
                <p:cNvSpPr>
                  <a:spLocks/>
                </p:cNvSpPr>
                <p:nvPr/>
              </p:nvSpPr>
              <p:spPr bwMode="auto">
                <a:xfrm>
                  <a:off x="4310063" y="2557463"/>
                  <a:ext cx="92075" cy="98425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0" y="49"/>
                    </a:cxn>
                    <a:cxn ang="0">
                      <a:pos x="12" y="62"/>
                    </a:cxn>
                    <a:cxn ang="0">
                      <a:pos x="58" y="7"/>
                    </a:cxn>
                    <a:cxn ang="0">
                      <a:pos x="46" y="0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58" h="62">
                      <a:moveTo>
                        <a:pt x="46" y="0"/>
                      </a:moveTo>
                      <a:lnTo>
                        <a:pt x="0" y="49"/>
                      </a:lnTo>
                      <a:lnTo>
                        <a:pt x="12" y="62"/>
                      </a:lnTo>
                      <a:lnTo>
                        <a:pt x="58" y="7"/>
                      </a:lnTo>
                      <a:lnTo>
                        <a:pt x="46" y="0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CC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058" name="Freeform 233"/>
                <p:cNvSpPr>
                  <a:spLocks/>
                </p:cNvSpPr>
                <p:nvPr/>
              </p:nvSpPr>
              <p:spPr bwMode="auto">
                <a:xfrm>
                  <a:off x="4359275" y="2816225"/>
                  <a:ext cx="141288" cy="61913"/>
                </a:xfrm>
                <a:custGeom>
                  <a:avLst/>
                  <a:gdLst/>
                  <a:ahLst/>
                  <a:cxnLst>
                    <a:cxn ang="0">
                      <a:pos x="84" y="16"/>
                    </a:cxn>
                    <a:cxn ang="0">
                      <a:pos x="0" y="0"/>
                    </a:cxn>
                    <a:cxn ang="0">
                      <a:pos x="0" y="30"/>
                    </a:cxn>
                    <a:cxn ang="0">
                      <a:pos x="89" y="39"/>
                    </a:cxn>
                    <a:cxn ang="0">
                      <a:pos x="84" y="16"/>
                    </a:cxn>
                    <a:cxn ang="0">
                      <a:pos x="84" y="16"/>
                    </a:cxn>
                  </a:cxnLst>
                  <a:rect l="0" t="0" r="r" b="b"/>
                  <a:pathLst>
                    <a:path w="89" h="39">
                      <a:moveTo>
                        <a:pt x="84" y="16"/>
                      </a:moveTo>
                      <a:lnTo>
                        <a:pt x="0" y="0"/>
                      </a:lnTo>
                      <a:lnTo>
                        <a:pt x="0" y="30"/>
                      </a:lnTo>
                      <a:lnTo>
                        <a:pt x="89" y="39"/>
                      </a:lnTo>
                      <a:lnTo>
                        <a:pt x="84" y="16"/>
                      </a:lnTo>
                      <a:lnTo>
                        <a:pt x="84" y="16"/>
                      </a:lnTo>
                      <a:close/>
                    </a:path>
                  </a:pathLst>
                </a:custGeom>
                <a:solidFill>
                  <a:srgbClr val="29FFB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059" name="Freeform 234"/>
                <p:cNvSpPr>
                  <a:spLocks/>
                </p:cNvSpPr>
                <p:nvPr/>
              </p:nvSpPr>
              <p:spPr bwMode="auto">
                <a:xfrm>
                  <a:off x="4032250" y="2974975"/>
                  <a:ext cx="125413" cy="77788"/>
                </a:xfrm>
                <a:custGeom>
                  <a:avLst/>
                  <a:gdLst/>
                  <a:ahLst/>
                  <a:cxnLst>
                    <a:cxn ang="0">
                      <a:pos x="79" y="16"/>
                    </a:cxn>
                    <a:cxn ang="0">
                      <a:pos x="18" y="49"/>
                    </a:cxn>
                    <a:cxn ang="0">
                      <a:pos x="0" y="26"/>
                    </a:cxn>
                    <a:cxn ang="0">
                      <a:pos x="68" y="0"/>
                    </a:cxn>
                    <a:cxn ang="0">
                      <a:pos x="79" y="16"/>
                    </a:cxn>
                    <a:cxn ang="0">
                      <a:pos x="79" y="16"/>
                    </a:cxn>
                  </a:cxnLst>
                  <a:rect l="0" t="0" r="r" b="b"/>
                  <a:pathLst>
                    <a:path w="79" h="49">
                      <a:moveTo>
                        <a:pt x="79" y="16"/>
                      </a:moveTo>
                      <a:lnTo>
                        <a:pt x="18" y="49"/>
                      </a:lnTo>
                      <a:lnTo>
                        <a:pt x="0" y="26"/>
                      </a:lnTo>
                      <a:lnTo>
                        <a:pt x="68" y="0"/>
                      </a:lnTo>
                      <a:lnTo>
                        <a:pt x="79" y="16"/>
                      </a:lnTo>
                      <a:lnTo>
                        <a:pt x="79" y="16"/>
                      </a:lnTo>
                      <a:close/>
                    </a:path>
                  </a:pathLst>
                </a:custGeom>
                <a:solidFill>
                  <a:srgbClr val="A6B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060" name="Freeform 235"/>
                <p:cNvSpPr>
                  <a:spLocks/>
                </p:cNvSpPr>
                <p:nvPr/>
              </p:nvSpPr>
              <p:spPr bwMode="auto">
                <a:xfrm>
                  <a:off x="4408488" y="2641600"/>
                  <a:ext cx="127000" cy="95250"/>
                </a:xfrm>
                <a:custGeom>
                  <a:avLst/>
                  <a:gdLst/>
                  <a:ahLst/>
                  <a:cxnLst>
                    <a:cxn ang="0">
                      <a:pos x="80" y="23"/>
                    </a:cxn>
                    <a:cxn ang="0">
                      <a:pos x="12" y="60"/>
                    </a:cxn>
                    <a:cxn ang="0">
                      <a:pos x="0" y="44"/>
                    </a:cxn>
                    <a:cxn ang="0">
                      <a:pos x="71" y="0"/>
                    </a:cxn>
                    <a:cxn ang="0">
                      <a:pos x="80" y="23"/>
                    </a:cxn>
                    <a:cxn ang="0">
                      <a:pos x="80" y="23"/>
                    </a:cxn>
                  </a:cxnLst>
                  <a:rect l="0" t="0" r="r" b="b"/>
                  <a:pathLst>
                    <a:path w="80" h="60">
                      <a:moveTo>
                        <a:pt x="80" y="23"/>
                      </a:moveTo>
                      <a:lnTo>
                        <a:pt x="12" y="60"/>
                      </a:lnTo>
                      <a:lnTo>
                        <a:pt x="0" y="44"/>
                      </a:lnTo>
                      <a:lnTo>
                        <a:pt x="71" y="0"/>
                      </a:lnTo>
                      <a:lnTo>
                        <a:pt x="80" y="23"/>
                      </a:lnTo>
                      <a:lnTo>
                        <a:pt x="80" y="23"/>
                      </a:lnTo>
                      <a:close/>
                    </a:path>
                  </a:pathLst>
                </a:custGeom>
                <a:solidFill>
                  <a:srgbClr val="FF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061" name="Freeform 236"/>
                <p:cNvSpPr>
                  <a:spLocks/>
                </p:cNvSpPr>
                <p:nvPr/>
              </p:nvSpPr>
              <p:spPr bwMode="auto">
                <a:xfrm>
                  <a:off x="4241800" y="2913063"/>
                  <a:ext cx="90488" cy="41275"/>
                </a:xfrm>
                <a:custGeom>
                  <a:avLst/>
                  <a:gdLst/>
                  <a:ahLst/>
                  <a:cxnLst>
                    <a:cxn ang="0">
                      <a:pos x="55" y="26"/>
                    </a:cxn>
                    <a:cxn ang="0">
                      <a:pos x="0" y="17"/>
                    </a:cxn>
                    <a:cxn ang="0">
                      <a:pos x="9" y="0"/>
                    </a:cxn>
                    <a:cxn ang="0">
                      <a:pos x="57" y="1"/>
                    </a:cxn>
                    <a:cxn ang="0">
                      <a:pos x="55" y="26"/>
                    </a:cxn>
                    <a:cxn ang="0">
                      <a:pos x="55" y="26"/>
                    </a:cxn>
                  </a:cxnLst>
                  <a:rect l="0" t="0" r="r" b="b"/>
                  <a:pathLst>
                    <a:path w="57" h="26">
                      <a:moveTo>
                        <a:pt x="55" y="26"/>
                      </a:moveTo>
                      <a:lnTo>
                        <a:pt x="0" y="17"/>
                      </a:lnTo>
                      <a:lnTo>
                        <a:pt x="9" y="0"/>
                      </a:lnTo>
                      <a:lnTo>
                        <a:pt x="57" y="1"/>
                      </a:lnTo>
                      <a:lnTo>
                        <a:pt x="55" y="26"/>
                      </a:lnTo>
                      <a:lnTo>
                        <a:pt x="55" y="26"/>
                      </a:lnTo>
                      <a:close/>
                    </a:path>
                  </a:pathLst>
                </a:custGeom>
                <a:solidFill>
                  <a:srgbClr val="CC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062" name="Freeform 237"/>
                <p:cNvSpPr>
                  <a:spLocks/>
                </p:cNvSpPr>
                <p:nvPr/>
              </p:nvSpPr>
              <p:spPr bwMode="auto">
                <a:xfrm>
                  <a:off x="4038600" y="2641600"/>
                  <a:ext cx="42863" cy="98425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0" y="62"/>
                    </a:cxn>
                    <a:cxn ang="0">
                      <a:pos x="25" y="60"/>
                    </a:cxn>
                    <a:cxn ang="0">
                      <a:pos x="27" y="0"/>
                    </a:cxn>
                    <a:cxn ang="0">
                      <a:pos x="7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27" h="62">
                      <a:moveTo>
                        <a:pt x="7" y="0"/>
                      </a:moveTo>
                      <a:lnTo>
                        <a:pt x="0" y="62"/>
                      </a:lnTo>
                      <a:lnTo>
                        <a:pt x="25" y="60"/>
                      </a:lnTo>
                      <a:lnTo>
                        <a:pt x="27" y="0"/>
                      </a:lnTo>
                      <a:lnTo>
                        <a:pt x="7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F805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063" name="Freeform 238"/>
                <p:cNvSpPr>
                  <a:spLocks/>
                </p:cNvSpPr>
                <p:nvPr/>
              </p:nvSpPr>
              <p:spPr bwMode="auto">
                <a:xfrm>
                  <a:off x="4548188" y="2608263"/>
                  <a:ext cx="125413" cy="160338"/>
                </a:xfrm>
                <a:custGeom>
                  <a:avLst/>
                  <a:gdLst/>
                  <a:ahLst/>
                  <a:cxnLst>
                    <a:cxn ang="0">
                      <a:pos x="79" y="14"/>
                    </a:cxn>
                    <a:cxn ang="0">
                      <a:pos x="13" y="101"/>
                    </a:cxn>
                    <a:cxn ang="0">
                      <a:pos x="0" y="83"/>
                    </a:cxn>
                    <a:cxn ang="0">
                      <a:pos x="59" y="0"/>
                    </a:cxn>
                    <a:cxn ang="0">
                      <a:pos x="79" y="14"/>
                    </a:cxn>
                    <a:cxn ang="0">
                      <a:pos x="79" y="14"/>
                    </a:cxn>
                  </a:cxnLst>
                  <a:rect l="0" t="0" r="r" b="b"/>
                  <a:pathLst>
                    <a:path w="79" h="101">
                      <a:moveTo>
                        <a:pt x="79" y="14"/>
                      </a:moveTo>
                      <a:lnTo>
                        <a:pt x="13" y="101"/>
                      </a:lnTo>
                      <a:lnTo>
                        <a:pt x="0" y="83"/>
                      </a:lnTo>
                      <a:lnTo>
                        <a:pt x="59" y="0"/>
                      </a:lnTo>
                      <a:lnTo>
                        <a:pt x="79" y="14"/>
                      </a:lnTo>
                      <a:lnTo>
                        <a:pt x="79" y="14"/>
                      </a:lnTo>
                      <a:close/>
                    </a:path>
                  </a:pathLst>
                </a:custGeom>
                <a:solidFill>
                  <a:srgbClr val="A18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064" name="Freeform 239"/>
                <p:cNvSpPr>
                  <a:spLocks/>
                </p:cNvSpPr>
                <p:nvPr/>
              </p:nvSpPr>
              <p:spPr bwMode="auto">
                <a:xfrm>
                  <a:off x="4049713" y="2841625"/>
                  <a:ext cx="119063" cy="73025"/>
                </a:xfrm>
                <a:custGeom>
                  <a:avLst/>
                  <a:gdLst/>
                  <a:ahLst/>
                  <a:cxnLst>
                    <a:cxn ang="0">
                      <a:pos x="66" y="0"/>
                    </a:cxn>
                    <a:cxn ang="0">
                      <a:pos x="0" y="37"/>
                    </a:cxn>
                    <a:cxn ang="0">
                      <a:pos x="7" y="46"/>
                    </a:cxn>
                    <a:cxn ang="0">
                      <a:pos x="75" y="23"/>
                    </a:cxn>
                    <a:cxn ang="0">
                      <a:pos x="66" y="0"/>
                    </a:cxn>
                    <a:cxn ang="0">
                      <a:pos x="66" y="0"/>
                    </a:cxn>
                  </a:cxnLst>
                  <a:rect l="0" t="0" r="r" b="b"/>
                  <a:pathLst>
                    <a:path w="75" h="46">
                      <a:moveTo>
                        <a:pt x="66" y="0"/>
                      </a:moveTo>
                      <a:lnTo>
                        <a:pt x="0" y="37"/>
                      </a:lnTo>
                      <a:lnTo>
                        <a:pt x="7" y="46"/>
                      </a:lnTo>
                      <a:lnTo>
                        <a:pt x="75" y="23"/>
                      </a:lnTo>
                      <a:lnTo>
                        <a:pt x="66" y="0"/>
                      </a:lnTo>
                      <a:lnTo>
                        <a:pt x="66" y="0"/>
                      </a:lnTo>
                      <a:close/>
                    </a:path>
                  </a:pathLst>
                </a:custGeom>
                <a:solidFill>
                  <a:srgbClr val="C275C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065" name="Freeform 240"/>
                <p:cNvSpPr>
                  <a:spLocks/>
                </p:cNvSpPr>
                <p:nvPr/>
              </p:nvSpPr>
              <p:spPr bwMode="auto">
                <a:xfrm>
                  <a:off x="4187825" y="2689225"/>
                  <a:ext cx="152400" cy="53975"/>
                </a:xfrm>
                <a:custGeom>
                  <a:avLst/>
                  <a:gdLst/>
                  <a:ahLst/>
                  <a:cxnLst>
                    <a:cxn ang="0">
                      <a:pos x="89" y="0"/>
                    </a:cxn>
                    <a:cxn ang="0">
                      <a:pos x="0" y="9"/>
                    </a:cxn>
                    <a:cxn ang="0">
                      <a:pos x="16" y="32"/>
                    </a:cxn>
                    <a:cxn ang="0">
                      <a:pos x="96" y="34"/>
                    </a:cxn>
                    <a:cxn ang="0">
                      <a:pos x="89" y="0"/>
                    </a:cxn>
                    <a:cxn ang="0">
                      <a:pos x="89" y="0"/>
                    </a:cxn>
                  </a:cxnLst>
                  <a:rect l="0" t="0" r="r" b="b"/>
                  <a:pathLst>
                    <a:path w="96" h="34">
                      <a:moveTo>
                        <a:pt x="89" y="0"/>
                      </a:moveTo>
                      <a:lnTo>
                        <a:pt x="0" y="9"/>
                      </a:lnTo>
                      <a:lnTo>
                        <a:pt x="16" y="32"/>
                      </a:lnTo>
                      <a:lnTo>
                        <a:pt x="96" y="34"/>
                      </a:lnTo>
                      <a:lnTo>
                        <a:pt x="89" y="0"/>
                      </a:lnTo>
                      <a:lnTo>
                        <a:pt x="89" y="0"/>
                      </a:lnTo>
                      <a:close/>
                    </a:path>
                  </a:pathLst>
                </a:custGeom>
                <a:solidFill>
                  <a:srgbClr val="8299E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</p:grpSp>
        </p:grpSp>
        <p:grpSp>
          <p:nvGrpSpPr>
            <p:cNvPr id="929" name="Group 861"/>
            <p:cNvGrpSpPr/>
            <p:nvPr/>
          </p:nvGrpSpPr>
          <p:grpSpPr>
            <a:xfrm rot="1136327">
              <a:off x="6856111" y="6158475"/>
              <a:ext cx="609600" cy="609600"/>
              <a:chOff x="6629400" y="304800"/>
              <a:chExt cx="990600" cy="990600"/>
            </a:xfrm>
          </p:grpSpPr>
          <p:sp>
            <p:nvSpPr>
              <p:cNvPr id="1042" name="Freeform 72"/>
              <p:cNvSpPr>
                <a:spLocks/>
              </p:cNvSpPr>
              <p:nvPr/>
            </p:nvSpPr>
            <p:spPr bwMode="auto">
              <a:xfrm>
                <a:off x="6746061" y="778385"/>
                <a:ext cx="712250" cy="517015"/>
              </a:xfrm>
              <a:custGeom>
                <a:avLst/>
                <a:gdLst/>
                <a:ahLst/>
                <a:cxnLst>
                  <a:cxn ang="0">
                    <a:pos x="40" y="228"/>
                  </a:cxn>
                  <a:cxn ang="0">
                    <a:pos x="40" y="228"/>
                  </a:cxn>
                  <a:cxn ang="0">
                    <a:pos x="75" y="237"/>
                  </a:cxn>
                  <a:cxn ang="0">
                    <a:pos x="119" y="246"/>
                  </a:cxn>
                  <a:cxn ang="0">
                    <a:pos x="176" y="250"/>
                  </a:cxn>
                  <a:cxn ang="0">
                    <a:pos x="176" y="250"/>
                  </a:cxn>
                  <a:cxn ang="0">
                    <a:pos x="233" y="246"/>
                  </a:cxn>
                  <a:cxn ang="0">
                    <a:pos x="277" y="237"/>
                  </a:cxn>
                  <a:cxn ang="0">
                    <a:pos x="304" y="228"/>
                  </a:cxn>
                  <a:cxn ang="0">
                    <a:pos x="312" y="224"/>
                  </a:cxn>
                  <a:cxn ang="0">
                    <a:pos x="348" y="0"/>
                  </a:cxn>
                  <a:cxn ang="0">
                    <a:pos x="0" y="0"/>
                  </a:cxn>
                  <a:cxn ang="0">
                    <a:pos x="40" y="228"/>
                  </a:cxn>
                </a:cxnLst>
                <a:rect l="0" t="0" r="r" b="b"/>
                <a:pathLst>
                  <a:path w="348" h="250">
                    <a:moveTo>
                      <a:pt x="40" y="228"/>
                    </a:moveTo>
                    <a:lnTo>
                      <a:pt x="40" y="228"/>
                    </a:lnTo>
                    <a:lnTo>
                      <a:pt x="75" y="237"/>
                    </a:lnTo>
                    <a:lnTo>
                      <a:pt x="119" y="246"/>
                    </a:lnTo>
                    <a:lnTo>
                      <a:pt x="176" y="250"/>
                    </a:lnTo>
                    <a:lnTo>
                      <a:pt x="176" y="250"/>
                    </a:lnTo>
                    <a:lnTo>
                      <a:pt x="233" y="246"/>
                    </a:lnTo>
                    <a:lnTo>
                      <a:pt x="277" y="237"/>
                    </a:lnTo>
                    <a:lnTo>
                      <a:pt x="304" y="228"/>
                    </a:lnTo>
                    <a:lnTo>
                      <a:pt x="312" y="224"/>
                    </a:lnTo>
                    <a:lnTo>
                      <a:pt x="348" y="0"/>
                    </a:lnTo>
                    <a:lnTo>
                      <a:pt x="0" y="0"/>
                    </a:lnTo>
                    <a:lnTo>
                      <a:pt x="40" y="228"/>
                    </a:lnTo>
                    <a:close/>
                  </a:path>
                </a:pathLst>
              </a:custGeom>
              <a:solidFill>
                <a:srgbClr val="7030A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043" name="Freeform 73"/>
              <p:cNvSpPr>
                <a:spLocks/>
              </p:cNvSpPr>
              <p:nvPr/>
            </p:nvSpPr>
            <p:spPr bwMode="auto">
              <a:xfrm>
                <a:off x="6629400" y="304800"/>
                <a:ext cx="990600" cy="636962"/>
              </a:xfrm>
              <a:custGeom>
                <a:avLst/>
                <a:gdLst/>
                <a:ahLst/>
                <a:cxnLst>
                  <a:cxn ang="0">
                    <a:pos x="0" y="176"/>
                  </a:cxn>
                  <a:cxn ang="0">
                    <a:pos x="5" y="145"/>
                  </a:cxn>
                  <a:cxn ang="0">
                    <a:pos x="26" y="123"/>
                  </a:cxn>
                  <a:cxn ang="0">
                    <a:pos x="84" y="97"/>
                  </a:cxn>
                  <a:cxn ang="0">
                    <a:pos x="84" y="84"/>
                  </a:cxn>
                  <a:cxn ang="0">
                    <a:pos x="84" y="66"/>
                  </a:cxn>
                  <a:cxn ang="0">
                    <a:pos x="101" y="35"/>
                  </a:cxn>
                  <a:cxn ang="0">
                    <a:pos x="128" y="13"/>
                  </a:cxn>
                  <a:cxn ang="0">
                    <a:pos x="167" y="0"/>
                  </a:cxn>
                  <a:cxn ang="0">
                    <a:pos x="185" y="0"/>
                  </a:cxn>
                  <a:cxn ang="0">
                    <a:pos x="233" y="9"/>
                  </a:cxn>
                  <a:cxn ang="0">
                    <a:pos x="273" y="35"/>
                  </a:cxn>
                  <a:cxn ang="0">
                    <a:pos x="290" y="27"/>
                  </a:cxn>
                  <a:cxn ang="0">
                    <a:pos x="312" y="22"/>
                  </a:cxn>
                  <a:cxn ang="0">
                    <a:pos x="352" y="35"/>
                  </a:cxn>
                  <a:cxn ang="0">
                    <a:pos x="369" y="66"/>
                  </a:cxn>
                  <a:cxn ang="0">
                    <a:pos x="400" y="75"/>
                  </a:cxn>
                  <a:cxn ang="0">
                    <a:pos x="435" y="106"/>
                  </a:cxn>
                  <a:cxn ang="0">
                    <a:pos x="440" y="128"/>
                  </a:cxn>
                  <a:cxn ang="0">
                    <a:pos x="475" y="154"/>
                  </a:cxn>
                  <a:cxn ang="0">
                    <a:pos x="484" y="189"/>
                  </a:cxn>
                  <a:cxn ang="0">
                    <a:pos x="479" y="211"/>
                  </a:cxn>
                  <a:cxn ang="0">
                    <a:pos x="444" y="251"/>
                  </a:cxn>
                  <a:cxn ang="0">
                    <a:pos x="418" y="264"/>
                  </a:cxn>
                  <a:cxn ang="0">
                    <a:pos x="409" y="277"/>
                  </a:cxn>
                  <a:cxn ang="0">
                    <a:pos x="356" y="299"/>
                  </a:cxn>
                  <a:cxn ang="0">
                    <a:pos x="317" y="304"/>
                  </a:cxn>
                  <a:cxn ang="0">
                    <a:pos x="259" y="295"/>
                  </a:cxn>
                  <a:cxn ang="0">
                    <a:pos x="229" y="304"/>
                  </a:cxn>
                  <a:cxn ang="0">
                    <a:pos x="189" y="308"/>
                  </a:cxn>
                  <a:cxn ang="0">
                    <a:pos x="136" y="299"/>
                  </a:cxn>
                  <a:cxn ang="0">
                    <a:pos x="101" y="282"/>
                  </a:cxn>
                  <a:cxn ang="0">
                    <a:pos x="75" y="273"/>
                  </a:cxn>
                  <a:cxn ang="0">
                    <a:pos x="40" y="255"/>
                  </a:cxn>
                  <a:cxn ang="0">
                    <a:pos x="31" y="242"/>
                  </a:cxn>
                  <a:cxn ang="0">
                    <a:pos x="35" y="233"/>
                  </a:cxn>
                  <a:cxn ang="0">
                    <a:pos x="9" y="207"/>
                  </a:cxn>
                  <a:cxn ang="0">
                    <a:pos x="0" y="176"/>
                  </a:cxn>
                </a:cxnLst>
                <a:rect l="0" t="0" r="r" b="b"/>
                <a:pathLst>
                  <a:path w="484" h="308">
                    <a:moveTo>
                      <a:pt x="0" y="176"/>
                    </a:moveTo>
                    <a:lnTo>
                      <a:pt x="0" y="176"/>
                    </a:lnTo>
                    <a:lnTo>
                      <a:pt x="0" y="159"/>
                    </a:lnTo>
                    <a:lnTo>
                      <a:pt x="5" y="145"/>
                    </a:lnTo>
                    <a:lnTo>
                      <a:pt x="13" y="137"/>
                    </a:lnTo>
                    <a:lnTo>
                      <a:pt x="26" y="123"/>
                    </a:lnTo>
                    <a:lnTo>
                      <a:pt x="53" y="106"/>
                    </a:lnTo>
                    <a:lnTo>
                      <a:pt x="84" y="97"/>
                    </a:lnTo>
                    <a:lnTo>
                      <a:pt x="84" y="97"/>
                    </a:lnTo>
                    <a:lnTo>
                      <a:pt x="84" y="84"/>
                    </a:lnTo>
                    <a:lnTo>
                      <a:pt x="84" y="84"/>
                    </a:lnTo>
                    <a:lnTo>
                      <a:pt x="84" y="66"/>
                    </a:lnTo>
                    <a:lnTo>
                      <a:pt x="92" y="49"/>
                    </a:lnTo>
                    <a:lnTo>
                      <a:pt x="101" y="35"/>
                    </a:lnTo>
                    <a:lnTo>
                      <a:pt x="114" y="22"/>
                    </a:lnTo>
                    <a:lnTo>
                      <a:pt x="128" y="13"/>
                    </a:lnTo>
                    <a:lnTo>
                      <a:pt x="145" y="5"/>
                    </a:lnTo>
                    <a:lnTo>
                      <a:pt x="167" y="0"/>
                    </a:lnTo>
                    <a:lnTo>
                      <a:pt x="185" y="0"/>
                    </a:lnTo>
                    <a:lnTo>
                      <a:pt x="185" y="0"/>
                    </a:lnTo>
                    <a:lnTo>
                      <a:pt x="211" y="0"/>
                    </a:lnTo>
                    <a:lnTo>
                      <a:pt x="233" y="9"/>
                    </a:lnTo>
                    <a:lnTo>
                      <a:pt x="255" y="22"/>
                    </a:lnTo>
                    <a:lnTo>
                      <a:pt x="273" y="35"/>
                    </a:lnTo>
                    <a:lnTo>
                      <a:pt x="273" y="35"/>
                    </a:lnTo>
                    <a:lnTo>
                      <a:pt x="290" y="27"/>
                    </a:lnTo>
                    <a:lnTo>
                      <a:pt x="312" y="22"/>
                    </a:lnTo>
                    <a:lnTo>
                      <a:pt x="312" y="22"/>
                    </a:lnTo>
                    <a:lnTo>
                      <a:pt x="334" y="27"/>
                    </a:lnTo>
                    <a:lnTo>
                      <a:pt x="352" y="35"/>
                    </a:lnTo>
                    <a:lnTo>
                      <a:pt x="365" y="49"/>
                    </a:lnTo>
                    <a:lnTo>
                      <a:pt x="369" y="66"/>
                    </a:lnTo>
                    <a:lnTo>
                      <a:pt x="369" y="66"/>
                    </a:lnTo>
                    <a:lnTo>
                      <a:pt x="400" y="75"/>
                    </a:lnTo>
                    <a:lnTo>
                      <a:pt x="418" y="88"/>
                    </a:lnTo>
                    <a:lnTo>
                      <a:pt x="435" y="106"/>
                    </a:lnTo>
                    <a:lnTo>
                      <a:pt x="440" y="128"/>
                    </a:lnTo>
                    <a:lnTo>
                      <a:pt x="440" y="128"/>
                    </a:lnTo>
                    <a:lnTo>
                      <a:pt x="462" y="141"/>
                    </a:lnTo>
                    <a:lnTo>
                      <a:pt x="475" y="154"/>
                    </a:lnTo>
                    <a:lnTo>
                      <a:pt x="484" y="172"/>
                    </a:lnTo>
                    <a:lnTo>
                      <a:pt x="484" y="189"/>
                    </a:lnTo>
                    <a:lnTo>
                      <a:pt x="484" y="189"/>
                    </a:lnTo>
                    <a:lnTo>
                      <a:pt x="479" y="211"/>
                    </a:lnTo>
                    <a:lnTo>
                      <a:pt x="466" y="233"/>
                    </a:lnTo>
                    <a:lnTo>
                      <a:pt x="444" y="251"/>
                    </a:lnTo>
                    <a:lnTo>
                      <a:pt x="418" y="264"/>
                    </a:lnTo>
                    <a:lnTo>
                      <a:pt x="418" y="264"/>
                    </a:lnTo>
                    <a:lnTo>
                      <a:pt x="413" y="273"/>
                    </a:lnTo>
                    <a:lnTo>
                      <a:pt x="409" y="277"/>
                    </a:lnTo>
                    <a:lnTo>
                      <a:pt x="387" y="290"/>
                    </a:lnTo>
                    <a:lnTo>
                      <a:pt x="356" y="299"/>
                    </a:lnTo>
                    <a:lnTo>
                      <a:pt x="317" y="304"/>
                    </a:lnTo>
                    <a:lnTo>
                      <a:pt x="317" y="304"/>
                    </a:lnTo>
                    <a:lnTo>
                      <a:pt x="286" y="299"/>
                    </a:lnTo>
                    <a:lnTo>
                      <a:pt x="259" y="295"/>
                    </a:lnTo>
                    <a:lnTo>
                      <a:pt x="259" y="295"/>
                    </a:lnTo>
                    <a:lnTo>
                      <a:pt x="229" y="304"/>
                    </a:lnTo>
                    <a:lnTo>
                      <a:pt x="189" y="308"/>
                    </a:lnTo>
                    <a:lnTo>
                      <a:pt x="189" y="308"/>
                    </a:lnTo>
                    <a:lnTo>
                      <a:pt x="158" y="304"/>
                    </a:lnTo>
                    <a:lnTo>
                      <a:pt x="136" y="299"/>
                    </a:lnTo>
                    <a:lnTo>
                      <a:pt x="114" y="290"/>
                    </a:lnTo>
                    <a:lnTo>
                      <a:pt x="101" y="282"/>
                    </a:lnTo>
                    <a:lnTo>
                      <a:pt x="101" y="282"/>
                    </a:lnTo>
                    <a:lnTo>
                      <a:pt x="75" y="273"/>
                    </a:lnTo>
                    <a:lnTo>
                      <a:pt x="53" y="264"/>
                    </a:lnTo>
                    <a:lnTo>
                      <a:pt x="40" y="255"/>
                    </a:lnTo>
                    <a:lnTo>
                      <a:pt x="31" y="242"/>
                    </a:lnTo>
                    <a:lnTo>
                      <a:pt x="31" y="242"/>
                    </a:lnTo>
                    <a:lnTo>
                      <a:pt x="35" y="233"/>
                    </a:lnTo>
                    <a:lnTo>
                      <a:pt x="35" y="233"/>
                    </a:lnTo>
                    <a:lnTo>
                      <a:pt x="22" y="220"/>
                    </a:lnTo>
                    <a:lnTo>
                      <a:pt x="9" y="207"/>
                    </a:lnTo>
                    <a:lnTo>
                      <a:pt x="5" y="189"/>
                    </a:lnTo>
                    <a:lnTo>
                      <a:pt x="0" y="176"/>
                    </a:lnTo>
                    <a:lnTo>
                      <a:pt x="0" y="176"/>
                    </a:lnTo>
                    <a:close/>
                  </a:path>
                </a:pathLst>
              </a:custGeom>
              <a:solidFill>
                <a:srgbClr val="754C2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044" name="Freeform 74"/>
              <p:cNvSpPr>
                <a:spLocks/>
              </p:cNvSpPr>
              <p:nvPr/>
            </p:nvSpPr>
            <p:spPr bwMode="auto">
              <a:xfrm>
                <a:off x="6827929" y="422679"/>
                <a:ext cx="691783" cy="446701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17" y="88"/>
                  </a:cxn>
                  <a:cxn ang="0">
                    <a:pos x="57" y="71"/>
                  </a:cxn>
                  <a:cxn ang="0">
                    <a:pos x="57" y="58"/>
                  </a:cxn>
                  <a:cxn ang="0">
                    <a:pos x="57" y="49"/>
                  </a:cxn>
                  <a:cxn ang="0">
                    <a:pos x="79" y="18"/>
                  </a:cxn>
                  <a:cxn ang="0">
                    <a:pos x="132" y="0"/>
                  </a:cxn>
                  <a:cxn ang="0">
                    <a:pos x="149" y="0"/>
                  </a:cxn>
                  <a:cxn ang="0">
                    <a:pos x="180" y="14"/>
                  </a:cxn>
                  <a:cxn ang="0">
                    <a:pos x="189" y="27"/>
                  </a:cxn>
                  <a:cxn ang="0">
                    <a:pos x="220" y="18"/>
                  </a:cxn>
                  <a:cxn ang="0">
                    <a:pos x="233" y="18"/>
                  </a:cxn>
                  <a:cxn ang="0">
                    <a:pos x="255" y="36"/>
                  </a:cxn>
                  <a:cxn ang="0">
                    <a:pos x="259" y="49"/>
                  </a:cxn>
                  <a:cxn ang="0">
                    <a:pos x="294" y="62"/>
                  </a:cxn>
                  <a:cxn ang="0">
                    <a:pos x="308" y="88"/>
                  </a:cxn>
                  <a:cxn ang="0">
                    <a:pos x="321" y="97"/>
                  </a:cxn>
                  <a:cxn ang="0">
                    <a:pos x="338" y="119"/>
                  </a:cxn>
                  <a:cxn ang="0">
                    <a:pos x="338" y="132"/>
                  </a:cxn>
                  <a:cxn ang="0">
                    <a:pos x="325" y="163"/>
                  </a:cxn>
                  <a:cxn ang="0">
                    <a:pos x="290" y="185"/>
                  </a:cxn>
                  <a:cxn ang="0">
                    <a:pos x="286" y="198"/>
                  </a:cxn>
                  <a:cxn ang="0">
                    <a:pos x="250" y="211"/>
                  </a:cxn>
                  <a:cxn ang="0">
                    <a:pos x="224" y="211"/>
                  </a:cxn>
                  <a:cxn ang="0">
                    <a:pos x="180" y="207"/>
                  </a:cxn>
                  <a:cxn ang="0">
                    <a:pos x="158" y="216"/>
                  </a:cxn>
                  <a:cxn ang="0">
                    <a:pos x="132" y="216"/>
                  </a:cxn>
                  <a:cxn ang="0">
                    <a:pos x="92" y="211"/>
                  </a:cxn>
                  <a:cxn ang="0">
                    <a:pos x="70" y="198"/>
                  </a:cxn>
                  <a:cxn ang="0">
                    <a:pos x="53" y="194"/>
                  </a:cxn>
                  <a:cxn ang="0">
                    <a:pos x="26" y="181"/>
                  </a:cxn>
                  <a:cxn ang="0">
                    <a:pos x="22" y="167"/>
                  </a:cxn>
                  <a:cxn ang="0">
                    <a:pos x="22" y="163"/>
                  </a:cxn>
                  <a:cxn ang="0">
                    <a:pos x="4" y="145"/>
                  </a:cxn>
                  <a:cxn ang="0">
                    <a:pos x="0" y="123"/>
                  </a:cxn>
                </a:cxnLst>
                <a:rect l="0" t="0" r="r" b="b"/>
                <a:pathLst>
                  <a:path w="338" h="216">
                    <a:moveTo>
                      <a:pt x="0" y="123"/>
                    </a:moveTo>
                    <a:lnTo>
                      <a:pt x="0" y="123"/>
                    </a:lnTo>
                    <a:lnTo>
                      <a:pt x="4" y="106"/>
                    </a:lnTo>
                    <a:lnTo>
                      <a:pt x="17" y="88"/>
                    </a:lnTo>
                    <a:lnTo>
                      <a:pt x="35" y="75"/>
                    </a:lnTo>
                    <a:lnTo>
                      <a:pt x="57" y="71"/>
                    </a:lnTo>
                    <a:lnTo>
                      <a:pt x="57" y="71"/>
                    </a:lnTo>
                    <a:lnTo>
                      <a:pt x="57" y="58"/>
                    </a:lnTo>
                    <a:lnTo>
                      <a:pt x="57" y="58"/>
                    </a:lnTo>
                    <a:lnTo>
                      <a:pt x="57" y="49"/>
                    </a:lnTo>
                    <a:lnTo>
                      <a:pt x="61" y="36"/>
                    </a:lnTo>
                    <a:lnTo>
                      <a:pt x="79" y="18"/>
                    </a:lnTo>
                    <a:lnTo>
                      <a:pt x="101" y="5"/>
                    </a:lnTo>
                    <a:lnTo>
                      <a:pt x="132" y="0"/>
                    </a:lnTo>
                    <a:lnTo>
                      <a:pt x="132" y="0"/>
                    </a:lnTo>
                    <a:lnTo>
                      <a:pt x="149" y="0"/>
                    </a:lnTo>
                    <a:lnTo>
                      <a:pt x="162" y="9"/>
                    </a:lnTo>
                    <a:lnTo>
                      <a:pt x="180" y="14"/>
                    </a:lnTo>
                    <a:lnTo>
                      <a:pt x="189" y="27"/>
                    </a:lnTo>
                    <a:lnTo>
                      <a:pt x="189" y="27"/>
                    </a:lnTo>
                    <a:lnTo>
                      <a:pt x="202" y="18"/>
                    </a:lnTo>
                    <a:lnTo>
                      <a:pt x="220" y="18"/>
                    </a:lnTo>
                    <a:lnTo>
                      <a:pt x="220" y="18"/>
                    </a:lnTo>
                    <a:lnTo>
                      <a:pt x="233" y="18"/>
                    </a:lnTo>
                    <a:lnTo>
                      <a:pt x="246" y="27"/>
                    </a:lnTo>
                    <a:lnTo>
                      <a:pt x="255" y="36"/>
                    </a:lnTo>
                    <a:lnTo>
                      <a:pt x="259" y="49"/>
                    </a:lnTo>
                    <a:lnTo>
                      <a:pt x="259" y="49"/>
                    </a:lnTo>
                    <a:lnTo>
                      <a:pt x="277" y="53"/>
                    </a:lnTo>
                    <a:lnTo>
                      <a:pt x="294" y="62"/>
                    </a:lnTo>
                    <a:lnTo>
                      <a:pt x="303" y="75"/>
                    </a:lnTo>
                    <a:lnTo>
                      <a:pt x="308" y="88"/>
                    </a:lnTo>
                    <a:lnTo>
                      <a:pt x="308" y="88"/>
                    </a:lnTo>
                    <a:lnTo>
                      <a:pt x="321" y="97"/>
                    </a:lnTo>
                    <a:lnTo>
                      <a:pt x="330" y="110"/>
                    </a:lnTo>
                    <a:lnTo>
                      <a:pt x="338" y="119"/>
                    </a:lnTo>
                    <a:lnTo>
                      <a:pt x="338" y="132"/>
                    </a:lnTo>
                    <a:lnTo>
                      <a:pt x="338" y="132"/>
                    </a:lnTo>
                    <a:lnTo>
                      <a:pt x="338" y="150"/>
                    </a:lnTo>
                    <a:lnTo>
                      <a:pt x="325" y="163"/>
                    </a:lnTo>
                    <a:lnTo>
                      <a:pt x="312" y="176"/>
                    </a:lnTo>
                    <a:lnTo>
                      <a:pt x="290" y="185"/>
                    </a:lnTo>
                    <a:lnTo>
                      <a:pt x="290" y="185"/>
                    </a:lnTo>
                    <a:lnTo>
                      <a:pt x="286" y="198"/>
                    </a:lnTo>
                    <a:lnTo>
                      <a:pt x="272" y="207"/>
                    </a:lnTo>
                    <a:lnTo>
                      <a:pt x="250" y="211"/>
                    </a:lnTo>
                    <a:lnTo>
                      <a:pt x="224" y="211"/>
                    </a:lnTo>
                    <a:lnTo>
                      <a:pt x="224" y="211"/>
                    </a:lnTo>
                    <a:lnTo>
                      <a:pt x="198" y="211"/>
                    </a:lnTo>
                    <a:lnTo>
                      <a:pt x="180" y="207"/>
                    </a:lnTo>
                    <a:lnTo>
                      <a:pt x="180" y="207"/>
                    </a:lnTo>
                    <a:lnTo>
                      <a:pt x="158" y="216"/>
                    </a:lnTo>
                    <a:lnTo>
                      <a:pt x="132" y="216"/>
                    </a:lnTo>
                    <a:lnTo>
                      <a:pt x="132" y="216"/>
                    </a:lnTo>
                    <a:lnTo>
                      <a:pt x="110" y="216"/>
                    </a:lnTo>
                    <a:lnTo>
                      <a:pt x="92" y="211"/>
                    </a:lnTo>
                    <a:lnTo>
                      <a:pt x="79" y="207"/>
                    </a:lnTo>
                    <a:lnTo>
                      <a:pt x="70" y="198"/>
                    </a:lnTo>
                    <a:lnTo>
                      <a:pt x="70" y="198"/>
                    </a:lnTo>
                    <a:lnTo>
                      <a:pt x="53" y="194"/>
                    </a:lnTo>
                    <a:lnTo>
                      <a:pt x="35" y="189"/>
                    </a:lnTo>
                    <a:lnTo>
                      <a:pt x="26" y="181"/>
                    </a:lnTo>
                    <a:lnTo>
                      <a:pt x="22" y="167"/>
                    </a:lnTo>
                    <a:lnTo>
                      <a:pt x="22" y="167"/>
                    </a:lnTo>
                    <a:lnTo>
                      <a:pt x="22" y="163"/>
                    </a:lnTo>
                    <a:lnTo>
                      <a:pt x="22" y="163"/>
                    </a:lnTo>
                    <a:lnTo>
                      <a:pt x="13" y="154"/>
                    </a:lnTo>
                    <a:lnTo>
                      <a:pt x="4" y="145"/>
                    </a:lnTo>
                    <a:lnTo>
                      <a:pt x="0" y="137"/>
                    </a:lnTo>
                    <a:lnTo>
                      <a:pt x="0" y="123"/>
                    </a:lnTo>
                    <a:lnTo>
                      <a:pt x="0" y="123"/>
                    </a:lnTo>
                    <a:close/>
                  </a:path>
                </a:pathLst>
              </a:custGeom>
              <a:solidFill>
                <a:srgbClr val="A97C5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045" name="Freeform 75"/>
              <p:cNvSpPr>
                <a:spLocks noEditPoints="1"/>
              </p:cNvSpPr>
              <p:nvPr/>
            </p:nvSpPr>
            <p:spPr bwMode="auto">
              <a:xfrm>
                <a:off x="6917983" y="505401"/>
                <a:ext cx="421619" cy="337094"/>
              </a:xfrm>
              <a:custGeom>
                <a:avLst/>
                <a:gdLst/>
                <a:ahLst/>
                <a:cxnLst>
                  <a:cxn ang="0">
                    <a:pos x="9" y="163"/>
                  </a:cxn>
                  <a:cxn ang="0">
                    <a:pos x="0" y="145"/>
                  </a:cxn>
                  <a:cxn ang="0">
                    <a:pos x="0" y="132"/>
                  </a:cxn>
                  <a:cxn ang="0">
                    <a:pos x="0" y="119"/>
                  </a:cxn>
                  <a:cxn ang="0">
                    <a:pos x="13" y="101"/>
                  </a:cxn>
                  <a:cxn ang="0">
                    <a:pos x="26" y="97"/>
                  </a:cxn>
                  <a:cxn ang="0">
                    <a:pos x="44" y="88"/>
                  </a:cxn>
                  <a:cxn ang="0">
                    <a:pos x="110" y="79"/>
                  </a:cxn>
                  <a:cxn ang="0">
                    <a:pos x="110" y="79"/>
                  </a:cxn>
                  <a:cxn ang="0">
                    <a:pos x="158" y="70"/>
                  </a:cxn>
                  <a:cxn ang="0">
                    <a:pos x="184" y="57"/>
                  </a:cxn>
                  <a:cxn ang="0">
                    <a:pos x="198" y="35"/>
                  </a:cxn>
                  <a:cxn ang="0">
                    <a:pos x="198" y="35"/>
                  </a:cxn>
                  <a:cxn ang="0">
                    <a:pos x="189" y="18"/>
                  </a:cxn>
                  <a:cxn ang="0">
                    <a:pos x="189" y="18"/>
                  </a:cxn>
                  <a:cxn ang="0">
                    <a:pos x="162" y="9"/>
                  </a:cxn>
                  <a:cxn ang="0">
                    <a:pos x="162" y="9"/>
                  </a:cxn>
                  <a:cxn ang="0">
                    <a:pos x="145" y="18"/>
                  </a:cxn>
                  <a:cxn ang="0">
                    <a:pos x="136" y="26"/>
                  </a:cxn>
                  <a:cxn ang="0">
                    <a:pos x="136" y="26"/>
                  </a:cxn>
                  <a:cxn ang="0">
                    <a:pos x="136" y="18"/>
                  </a:cxn>
                  <a:cxn ang="0">
                    <a:pos x="145" y="9"/>
                  </a:cxn>
                  <a:cxn ang="0">
                    <a:pos x="154" y="4"/>
                  </a:cxn>
                  <a:cxn ang="0">
                    <a:pos x="162" y="0"/>
                  </a:cxn>
                  <a:cxn ang="0">
                    <a:pos x="180" y="4"/>
                  </a:cxn>
                  <a:cxn ang="0">
                    <a:pos x="202" y="22"/>
                  </a:cxn>
                  <a:cxn ang="0">
                    <a:pos x="206" y="35"/>
                  </a:cxn>
                  <a:cxn ang="0">
                    <a:pos x="206" y="44"/>
                  </a:cxn>
                  <a:cxn ang="0">
                    <a:pos x="198" y="66"/>
                  </a:cxn>
                  <a:cxn ang="0">
                    <a:pos x="184" y="75"/>
                  </a:cxn>
                  <a:cxn ang="0">
                    <a:pos x="136" y="88"/>
                  </a:cxn>
                  <a:cxn ang="0">
                    <a:pos x="79" y="92"/>
                  </a:cxn>
                  <a:cxn ang="0">
                    <a:pos x="53" y="97"/>
                  </a:cxn>
                  <a:cxn ang="0">
                    <a:pos x="26" y="105"/>
                  </a:cxn>
                  <a:cxn ang="0">
                    <a:pos x="13" y="114"/>
                  </a:cxn>
                  <a:cxn ang="0">
                    <a:pos x="9" y="132"/>
                  </a:cxn>
                  <a:cxn ang="0">
                    <a:pos x="9" y="132"/>
                  </a:cxn>
                  <a:cxn ang="0">
                    <a:pos x="9" y="163"/>
                  </a:cxn>
                  <a:cxn ang="0">
                    <a:pos x="136" y="18"/>
                  </a:cxn>
                  <a:cxn ang="0">
                    <a:pos x="136" y="18"/>
                  </a:cxn>
                  <a:cxn ang="0">
                    <a:pos x="136" y="18"/>
                  </a:cxn>
                </a:cxnLst>
                <a:rect l="0" t="0" r="r" b="b"/>
                <a:pathLst>
                  <a:path w="206" h="163">
                    <a:moveTo>
                      <a:pt x="9" y="163"/>
                    </a:moveTo>
                    <a:lnTo>
                      <a:pt x="9" y="163"/>
                    </a:lnTo>
                    <a:lnTo>
                      <a:pt x="9" y="163"/>
                    </a:lnTo>
                    <a:lnTo>
                      <a:pt x="0" y="145"/>
                    </a:lnTo>
                    <a:lnTo>
                      <a:pt x="0" y="132"/>
                    </a:lnTo>
                    <a:lnTo>
                      <a:pt x="0" y="132"/>
                    </a:lnTo>
                    <a:lnTo>
                      <a:pt x="0" y="132"/>
                    </a:lnTo>
                    <a:lnTo>
                      <a:pt x="0" y="119"/>
                    </a:lnTo>
                    <a:lnTo>
                      <a:pt x="4" y="110"/>
                    </a:lnTo>
                    <a:lnTo>
                      <a:pt x="13" y="101"/>
                    </a:lnTo>
                    <a:lnTo>
                      <a:pt x="26" y="97"/>
                    </a:lnTo>
                    <a:lnTo>
                      <a:pt x="26" y="97"/>
                    </a:lnTo>
                    <a:lnTo>
                      <a:pt x="26" y="97"/>
                    </a:lnTo>
                    <a:lnTo>
                      <a:pt x="44" y="88"/>
                    </a:lnTo>
                    <a:lnTo>
                      <a:pt x="66" y="83"/>
                    </a:lnTo>
                    <a:lnTo>
                      <a:pt x="110" y="79"/>
                    </a:lnTo>
                    <a:lnTo>
                      <a:pt x="110" y="79"/>
                    </a:lnTo>
                    <a:lnTo>
                      <a:pt x="110" y="79"/>
                    </a:lnTo>
                    <a:lnTo>
                      <a:pt x="136" y="75"/>
                    </a:lnTo>
                    <a:lnTo>
                      <a:pt x="158" y="70"/>
                    </a:lnTo>
                    <a:lnTo>
                      <a:pt x="171" y="66"/>
                    </a:lnTo>
                    <a:lnTo>
                      <a:pt x="184" y="57"/>
                    </a:lnTo>
                    <a:lnTo>
                      <a:pt x="198" y="44"/>
                    </a:lnTo>
                    <a:lnTo>
                      <a:pt x="198" y="35"/>
                    </a:lnTo>
                    <a:lnTo>
                      <a:pt x="198" y="35"/>
                    </a:lnTo>
                    <a:lnTo>
                      <a:pt x="198" y="35"/>
                    </a:lnTo>
                    <a:lnTo>
                      <a:pt x="198" y="26"/>
                    </a:lnTo>
                    <a:lnTo>
                      <a:pt x="189" y="18"/>
                    </a:lnTo>
                    <a:lnTo>
                      <a:pt x="189" y="18"/>
                    </a:lnTo>
                    <a:lnTo>
                      <a:pt x="189" y="18"/>
                    </a:lnTo>
                    <a:lnTo>
                      <a:pt x="176" y="13"/>
                    </a:lnTo>
                    <a:lnTo>
                      <a:pt x="162" y="9"/>
                    </a:lnTo>
                    <a:lnTo>
                      <a:pt x="162" y="9"/>
                    </a:lnTo>
                    <a:lnTo>
                      <a:pt x="162" y="9"/>
                    </a:lnTo>
                    <a:lnTo>
                      <a:pt x="154" y="13"/>
                    </a:lnTo>
                    <a:lnTo>
                      <a:pt x="145" y="18"/>
                    </a:lnTo>
                    <a:lnTo>
                      <a:pt x="136" y="26"/>
                    </a:lnTo>
                    <a:lnTo>
                      <a:pt x="136" y="26"/>
                    </a:lnTo>
                    <a:lnTo>
                      <a:pt x="136" y="26"/>
                    </a:lnTo>
                    <a:lnTo>
                      <a:pt x="136" y="26"/>
                    </a:lnTo>
                    <a:lnTo>
                      <a:pt x="136" y="26"/>
                    </a:lnTo>
                    <a:lnTo>
                      <a:pt x="136" y="18"/>
                    </a:lnTo>
                    <a:lnTo>
                      <a:pt x="145" y="9"/>
                    </a:lnTo>
                    <a:lnTo>
                      <a:pt x="145" y="9"/>
                    </a:lnTo>
                    <a:lnTo>
                      <a:pt x="145" y="9"/>
                    </a:lnTo>
                    <a:lnTo>
                      <a:pt x="154" y="4"/>
                    </a:lnTo>
                    <a:lnTo>
                      <a:pt x="162" y="0"/>
                    </a:lnTo>
                    <a:lnTo>
                      <a:pt x="162" y="0"/>
                    </a:lnTo>
                    <a:lnTo>
                      <a:pt x="162" y="0"/>
                    </a:lnTo>
                    <a:lnTo>
                      <a:pt x="180" y="4"/>
                    </a:lnTo>
                    <a:lnTo>
                      <a:pt x="193" y="9"/>
                    </a:lnTo>
                    <a:lnTo>
                      <a:pt x="202" y="22"/>
                    </a:lnTo>
                    <a:lnTo>
                      <a:pt x="206" y="35"/>
                    </a:lnTo>
                    <a:lnTo>
                      <a:pt x="206" y="35"/>
                    </a:lnTo>
                    <a:lnTo>
                      <a:pt x="206" y="35"/>
                    </a:lnTo>
                    <a:lnTo>
                      <a:pt x="206" y="44"/>
                    </a:lnTo>
                    <a:lnTo>
                      <a:pt x="206" y="53"/>
                    </a:lnTo>
                    <a:lnTo>
                      <a:pt x="198" y="66"/>
                    </a:lnTo>
                    <a:lnTo>
                      <a:pt x="184" y="75"/>
                    </a:lnTo>
                    <a:lnTo>
                      <a:pt x="184" y="75"/>
                    </a:lnTo>
                    <a:lnTo>
                      <a:pt x="162" y="83"/>
                    </a:lnTo>
                    <a:lnTo>
                      <a:pt x="136" y="88"/>
                    </a:lnTo>
                    <a:lnTo>
                      <a:pt x="79" y="92"/>
                    </a:lnTo>
                    <a:lnTo>
                      <a:pt x="79" y="92"/>
                    </a:lnTo>
                    <a:lnTo>
                      <a:pt x="79" y="92"/>
                    </a:lnTo>
                    <a:lnTo>
                      <a:pt x="53" y="97"/>
                    </a:lnTo>
                    <a:lnTo>
                      <a:pt x="26" y="105"/>
                    </a:lnTo>
                    <a:lnTo>
                      <a:pt x="26" y="105"/>
                    </a:lnTo>
                    <a:lnTo>
                      <a:pt x="26" y="105"/>
                    </a:lnTo>
                    <a:lnTo>
                      <a:pt x="13" y="114"/>
                    </a:lnTo>
                    <a:lnTo>
                      <a:pt x="9" y="123"/>
                    </a:lnTo>
                    <a:lnTo>
                      <a:pt x="9" y="132"/>
                    </a:lnTo>
                    <a:lnTo>
                      <a:pt x="9" y="132"/>
                    </a:lnTo>
                    <a:lnTo>
                      <a:pt x="9" y="132"/>
                    </a:lnTo>
                    <a:lnTo>
                      <a:pt x="9" y="163"/>
                    </a:lnTo>
                    <a:lnTo>
                      <a:pt x="9" y="163"/>
                    </a:lnTo>
                    <a:close/>
                    <a:moveTo>
                      <a:pt x="136" y="18"/>
                    </a:moveTo>
                    <a:lnTo>
                      <a:pt x="136" y="18"/>
                    </a:lnTo>
                    <a:lnTo>
                      <a:pt x="136" y="18"/>
                    </a:lnTo>
                    <a:lnTo>
                      <a:pt x="136" y="18"/>
                    </a:lnTo>
                    <a:lnTo>
                      <a:pt x="136" y="18"/>
                    </a:lnTo>
                    <a:lnTo>
                      <a:pt x="136" y="18"/>
                    </a:lnTo>
                    <a:close/>
                  </a:path>
                </a:pathLst>
              </a:custGeom>
              <a:solidFill>
                <a:srgbClr val="DAC6B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046" name="Freeform 76"/>
              <p:cNvSpPr>
                <a:spLocks/>
              </p:cNvSpPr>
              <p:nvPr/>
            </p:nvSpPr>
            <p:spPr bwMode="auto">
              <a:xfrm>
                <a:off x="6827929" y="933490"/>
                <a:ext cx="63448" cy="299869"/>
              </a:xfrm>
              <a:custGeom>
                <a:avLst/>
                <a:gdLst/>
                <a:ahLst/>
                <a:cxnLst>
                  <a:cxn ang="0">
                    <a:pos x="31" y="145"/>
                  </a:cxn>
                  <a:cxn ang="0">
                    <a:pos x="17" y="145"/>
                  </a:cxn>
                  <a:cxn ang="0">
                    <a:pos x="0" y="0"/>
                  </a:cxn>
                  <a:cxn ang="0">
                    <a:pos x="9" y="0"/>
                  </a:cxn>
                  <a:cxn ang="0">
                    <a:pos x="31" y="145"/>
                  </a:cxn>
                </a:cxnLst>
                <a:rect l="0" t="0" r="r" b="b"/>
                <a:pathLst>
                  <a:path w="31" h="145">
                    <a:moveTo>
                      <a:pt x="31" y="145"/>
                    </a:moveTo>
                    <a:lnTo>
                      <a:pt x="17" y="145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31" y="145"/>
                    </a:lnTo>
                    <a:close/>
                  </a:path>
                </a:pathLst>
              </a:custGeom>
              <a:solidFill>
                <a:srgbClr val="5A278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047" name="Freeform 77"/>
              <p:cNvSpPr>
                <a:spLocks/>
              </p:cNvSpPr>
              <p:nvPr/>
            </p:nvSpPr>
            <p:spPr bwMode="auto">
              <a:xfrm>
                <a:off x="6936404" y="960374"/>
                <a:ext cx="53214" cy="281256"/>
              </a:xfrm>
              <a:custGeom>
                <a:avLst/>
                <a:gdLst/>
                <a:ahLst/>
                <a:cxnLst>
                  <a:cxn ang="0">
                    <a:pos x="26" y="136"/>
                  </a:cxn>
                  <a:cxn ang="0">
                    <a:pos x="17" y="132"/>
                  </a:cxn>
                  <a:cxn ang="0">
                    <a:pos x="0" y="0"/>
                  </a:cxn>
                  <a:cxn ang="0">
                    <a:pos x="13" y="0"/>
                  </a:cxn>
                  <a:cxn ang="0">
                    <a:pos x="26" y="136"/>
                  </a:cxn>
                </a:cxnLst>
                <a:rect l="0" t="0" r="r" b="b"/>
                <a:pathLst>
                  <a:path w="26" h="136">
                    <a:moveTo>
                      <a:pt x="26" y="136"/>
                    </a:moveTo>
                    <a:lnTo>
                      <a:pt x="17" y="132"/>
                    </a:lnTo>
                    <a:lnTo>
                      <a:pt x="0" y="0"/>
                    </a:lnTo>
                    <a:lnTo>
                      <a:pt x="13" y="0"/>
                    </a:lnTo>
                    <a:lnTo>
                      <a:pt x="26" y="136"/>
                    </a:lnTo>
                    <a:close/>
                  </a:path>
                </a:pathLst>
              </a:custGeom>
              <a:solidFill>
                <a:srgbClr val="5A278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048" name="Freeform 78"/>
              <p:cNvSpPr>
                <a:spLocks/>
              </p:cNvSpPr>
              <p:nvPr/>
            </p:nvSpPr>
            <p:spPr bwMode="auto">
              <a:xfrm>
                <a:off x="7267969" y="677051"/>
                <a:ext cx="225136" cy="109608"/>
              </a:xfrm>
              <a:custGeom>
                <a:avLst/>
                <a:gdLst/>
                <a:ahLst/>
                <a:cxnLst>
                  <a:cxn ang="0">
                    <a:pos x="110" y="18"/>
                  </a:cxn>
                  <a:cxn ang="0">
                    <a:pos x="110" y="18"/>
                  </a:cxn>
                  <a:cxn ang="0">
                    <a:pos x="106" y="9"/>
                  </a:cxn>
                  <a:cxn ang="0">
                    <a:pos x="101" y="0"/>
                  </a:cxn>
                  <a:cxn ang="0">
                    <a:pos x="101" y="0"/>
                  </a:cxn>
                  <a:cxn ang="0">
                    <a:pos x="101" y="0"/>
                  </a:cxn>
                  <a:cxn ang="0">
                    <a:pos x="88" y="0"/>
                  </a:cxn>
                  <a:cxn ang="0">
                    <a:pos x="75" y="0"/>
                  </a:cxn>
                  <a:cxn ang="0">
                    <a:pos x="66" y="5"/>
                  </a:cxn>
                  <a:cxn ang="0">
                    <a:pos x="66" y="5"/>
                  </a:cxn>
                  <a:cxn ang="0">
                    <a:pos x="79" y="5"/>
                  </a:cxn>
                  <a:cxn ang="0">
                    <a:pos x="88" y="5"/>
                  </a:cxn>
                  <a:cxn ang="0">
                    <a:pos x="97" y="9"/>
                  </a:cxn>
                  <a:cxn ang="0">
                    <a:pos x="97" y="9"/>
                  </a:cxn>
                  <a:cxn ang="0">
                    <a:pos x="97" y="9"/>
                  </a:cxn>
                  <a:cxn ang="0">
                    <a:pos x="101" y="14"/>
                  </a:cxn>
                  <a:cxn ang="0">
                    <a:pos x="101" y="18"/>
                  </a:cxn>
                  <a:cxn ang="0">
                    <a:pos x="101" y="18"/>
                  </a:cxn>
                  <a:cxn ang="0">
                    <a:pos x="101" y="18"/>
                  </a:cxn>
                  <a:cxn ang="0">
                    <a:pos x="97" y="27"/>
                  </a:cxn>
                  <a:cxn ang="0">
                    <a:pos x="88" y="36"/>
                  </a:cxn>
                  <a:cxn ang="0">
                    <a:pos x="88" y="36"/>
                  </a:cxn>
                  <a:cxn ang="0">
                    <a:pos x="88" y="36"/>
                  </a:cxn>
                  <a:cxn ang="0">
                    <a:pos x="71" y="44"/>
                  </a:cxn>
                  <a:cxn ang="0">
                    <a:pos x="49" y="44"/>
                  </a:cxn>
                  <a:cxn ang="0">
                    <a:pos x="49" y="44"/>
                  </a:cxn>
                  <a:cxn ang="0">
                    <a:pos x="49" y="44"/>
                  </a:cxn>
                  <a:cxn ang="0">
                    <a:pos x="18" y="40"/>
                  </a:cxn>
                  <a:cxn ang="0">
                    <a:pos x="5" y="36"/>
                  </a:cxn>
                  <a:cxn ang="0">
                    <a:pos x="0" y="44"/>
                  </a:cxn>
                  <a:cxn ang="0">
                    <a:pos x="0" y="44"/>
                  </a:cxn>
                  <a:cxn ang="0">
                    <a:pos x="49" y="53"/>
                  </a:cxn>
                  <a:cxn ang="0">
                    <a:pos x="49" y="53"/>
                  </a:cxn>
                  <a:cxn ang="0">
                    <a:pos x="49" y="53"/>
                  </a:cxn>
                  <a:cxn ang="0">
                    <a:pos x="71" y="49"/>
                  </a:cxn>
                  <a:cxn ang="0">
                    <a:pos x="93" y="40"/>
                  </a:cxn>
                  <a:cxn ang="0">
                    <a:pos x="106" y="31"/>
                  </a:cxn>
                  <a:cxn ang="0">
                    <a:pos x="110" y="18"/>
                  </a:cxn>
                  <a:cxn ang="0">
                    <a:pos x="110" y="18"/>
                  </a:cxn>
                </a:cxnLst>
                <a:rect l="0" t="0" r="r" b="b"/>
                <a:pathLst>
                  <a:path w="110" h="53">
                    <a:moveTo>
                      <a:pt x="110" y="18"/>
                    </a:moveTo>
                    <a:lnTo>
                      <a:pt x="110" y="18"/>
                    </a:lnTo>
                    <a:lnTo>
                      <a:pt x="106" y="9"/>
                    </a:lnTo>
                    <a:lnTo>
                      <a:pt x="101" y="0"/>
                    </a:lnTo>
                    <a:lnTo>
                      <a:pt x="101" y="0"/>
                    </a:lnTo>
                    <a:lnTo>
                      <a:pt x="101" y="0"/>
                    </a:lnTo>
                    <a:lnTo>
                      <a:pt x="88" y="0"/>
                    </a:lnTo>
                    <a:lnTo>
                      <a:pt x="75" y="0"/>
                    </a:lnTo>
                    <a:lnTo>
                      <a:pt x="66" y="5"/>
                    </a:lnTo>
                    <a:lnTo>
                      <a:pt x="66" y="5"/>
                    </a:lnTo>
                    <a:lnTo>
                      <a:pt x="79" y="5"/>
                    </a:lnTo>
                    <a:lnTo>
                      <a:pt x="88" y="5"/>
                    </a:lnTo>
                    <a:lnTo>
                      <a:pt x="97" y="9"/>
                    </a:lnTo>
                    <a:lnTo>
                      <a:pt x="97" y="9"/>
                    </a:lnTo>
                    <a:lnTo>
                      <a:pt x="97" y="9"/>
                    </a:lnTo>
                    <a:lnTo>
                      <a:pt x="101" y="14"/>
                    </a:lnTo>
                    <a:lnTo>
                      <a:pt x="101" y="18"/>
                    </a:lnTo>
                    <a:lnTo>
                      <a:pt x="101" y="18"/>
                    </a:lnTo>
                    <a:lnTo>
                      <a:pt x="101" y="18"/>
                    </a:lnTo>
                    <a:lnTo>
                      <a:pt x="97" y="27"/>
                    </a:lnTo>
                    <a:lnTo>
                      <a:pt x="88" y="36"/>
                    </a:lnTo>
                    <a:lnTo>
                      <a:pt x="88" y="36"/>
                    </a:lnTo>
                    <a:lnTo>
                      <a:pt x="88" y="36"/>
                    </a:lnTo>
                    <a:lnTo>
                      <a:pt x="71" y="44"/>
                    </a:lnTo>
                    <a:lnTo>
                      <a:pt x="49" y="44"/>
                    </a:lnTo>
                    <a:lnTo>
                      <a:pt x="49" y="44"/>
                    </a:lnTo>
                    <a:lnTo>
                      <a:pt x="49" y="44"/>
                    </a:lnTo>
                    <a:lnTo>
                      <a:pt x="18" y="40"/>
                    </a:lnTo>
                    <a:lnTo>
                      <a:pt x="5" y="36"/>
                    </a:lnTo>
                    <a:lnTo>
                      <a:pt x="0" y="44"/>
                    </a:lnTo>
                    <a:lnTo>
                      <a:pt x="0" y="44"/>
                    </a:lnTo>
                    <a:lnTo>
                      <a:pt x="49" y="53"/>
                    </a:lnTo>
                    <a:lnTo>
                      <a:pt x="49" y="53"/>
                    </a:lnTo>
                    <a:lnTo>
                      <a:pt x="49" y="53"/>
                    </a:lnTo>
                    <a:lnTo>
                      <a:pt x="71" y="49"/>
                    </a:lnTo>
                    <a:lnTo>
                      <a:pt x="93" y="40"/>
                    </a:lnTo>
                    <a:lnTo>
                      <a:pt x="106" y="31"/>
                    </a:lnTo>
                    <a:lnTo>
                      <a:pt x="110" y="18"/>
                    </a:lnTo>
                    <a:lnTo>
                      <a:pt x="110" y="18"/>
                    </a:lnTo>
                    <a:close/>
                  </a:path>
                </a:pathLst>
              </a:custGeom>
              <a:solidFill>
                <a:srgbClr val="DAC6B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049" name="Freeform 79"/>
              <p:cNvSpPr>
                <a:spLocks/>
              </p:cNvSpPr>
              <p:nvPr/>
            </p:nvSpPr>
            <p:spPr bwMode="auto">
              <a:xfrm>
                <a:off x="6963011" y="505401"/>
                <a:ext cx="196483" cy="136492"/>
              </a:xfrm>
              <a:custGeom>
                <a:avLst/>
                <a:gdLst/>
                <a:ahLst/>
                <a:cxnLst>
                  <a:cxn ang="0">
                    <a:pos x="0" y="57"/>
                  </a:cxn>
                  <a:cxn ang="0">
                    <a:pos x="0" y="57"/>
                  </a:cxn>
                  <a:cxn ang="0">
                    <a:pos x="4" y="62"/>
                  </a:cxn>
                  <a:cxn ang="0">
                    <a:pos x="13" y="66"/>
                  </a:cxn>
                  <a:cxn ang="0">
                    <a:pos x="13" y="66"/>
                  </a:cxn>
                  <a:cxn ang="0">
                    <a:pos x="13" y="66"/>
                  </a:cxn>
                  <a:cxn ang="0">
                    <a:pos x="26" y="66"/>
                  </a:cxn>
                  <a:cxn ang="0">
                    <a:pos x="35" y="62"/>
                  </a:cxn>
                  <a:cxn ang="0">
                    <a:pos x="44" y="53"/>
                  </a:cxn>
                  <a:cxn ang="0">
                    <a:pos x="44" y="53"/>
                  </a:cxn>
                  <a:cxn ang="0">
                    <a:pos x="31" y="57"/>
                  </a:cxn>
                  <a:cxn ang="0">
                    <a:pos x="22" y="62"/>
                  </a:cxn>
                  <a:cxn ang="0">
                    <a:pos x="13" y="57"/>
                  </a:cxn>
                  <a:cxn ang="0">
                    <a:pos x="13" y="57"/>
                  </a:cxn>
                  <a:cxn ang="0">
                    <a:pos x="13" y="57"/>
                  </a:cxn>
                  <a:cxn ang="0">
                    <a:pos x="9" y="57"/>
                  </a:cxn>
                  <a:cxn ang="0">
                    <a:pos x="9" y="53"/>
                  </a:cxn>
                  <a:cxn ang="0">
                    <a:pos x="9" y="53"/>
                  </a:cxn>
                  <a:cxn ang="0">
                    <a:pos x="9" y="53"/>
                  </a:cxn>
                  <a:cxn ang="0">
                    <a:pos x="9" y="44"/>
                  </a:cxn>
                  <a:cxn ang="0">
                    <a:pos x="17" y="31"/>
                  </a:cxn>
                  <a:cxn ang="0">
                    <a:pos x="17" y="31"/>
                  </a:cxn>
                  <a:cxn ang="0">
                    <a:pos x="17" y="31"/>
                  </a:cxn>
                  <a:cxn ang="0">
                    <a:pos x="31" y="18"/>
                  </a:cxn>
                  <a:cxn ang="0">
                    <a:pos x="48" y="9"/>
                  </a:cxn>
                  <a:cxn ang="0">
                    <a:pos x="48" y="9"/>
                  </a:cxn>
                  <a:cxn ang="0">
                    <a:pos x="48" y="9"/>
                  </a:cxn>
                  <a:cxn ang="0">
                    <a:pos x="79" y="4"/>
                  </a:cxn>
                  <a:cxn ang="0">
                    <a:pos x="96" y="4"/>
                  </a:cxn>
                  <a:cxn ang="0">
                    <a:pos x="92" y="0"/>
                  </a:cxn>
                  <a:cxn ang="0">
                    <a:pos x="92" y="0"/>
                  </a:cxn>
                  <a:cxn ang="0">
                    <a:pos x="48" y="0"/>
                  </a:cxn>
                  <a:cxn ang="0">
                    <a:pos x="48" y="0"/>
                  </a:cxn>
                  <a:cxn ang="0">
                    <a:pos x="48" y="0"/>
                  </a:cxn>
                  <a:cxn ang="0">
                    <a:pos x="26" y="13"/>
                  </a:cxn>
                  <a:cxn ang="0">
                    <a:pos x="9" y="26"/>
                  </a:cxn>
                  <a:cxn ang="0">
                    <a:pos x="0" y="40"/>
                  </a:cxn>
                  <a:cxn ang="0">
                    <a:pos x="0" y="57"/>
                  </a:cxn>
                  <a:cxn ang="0">
                    <a:pos x="0" y="57"/>
                  </a:cxn>
                </a:cxnLst>
                <a:rect l="0" t="0" r="r" b="b"/>
                <a:pathLst>
                  <a:path w="96" h="66">
                    <a:moveTo>
                      <a:pt x="0" y="57"/>
                    </a:moveTo>
                    <a:lnTo>
                      <a:pt x="0" y="57"/>
                    </a:lnTo>
                    <a:lnTo>
                      <a:pt x="4" y="62"/>
                    </a:lnTo>
                    <a:lnTo>
                      <a:pt x="13" y="66"/>
                    </a:lnTo>
                    <a:lnTo>
                      <a:pt x="13" y="66"/>
                    </a:lnTo>
                    <a:lnTo>
                      <a:pt x="13" y="66"/>
                    </a:lnTo>
                    <a:lnTo>
                      <a:pt x="26" y="66"/>
                    </a:lnTo>
                    <a:lnTo>
                      <a:pt x="35" y="62"/>
                    </a:lnTo>
                    <a:lnTo>
                      <a:pt x="44" y="53"/>
                    </a:lnTo>
                    <a:lnTo>
                      <a:pt x="44" y="53"/>
                    </a:lnTo>
                    <a:lnTo>
                      <a:pt x="31" y="57"/>
                    </a:lnTo>
                    <a:lnTo>
                      <a:pt x="22" y="62"/>
                    </a:lnTo>
                    <a:lnTo>
                      <a:pt x="13" y="57"/>
                    </a:lnTo>
                    <a:lnTo>
                      <a:pt x="13" y="57"/>
                    </a:lnTo>
                    <a:lnTo>
                      <a:pt x="13" y="57"/>
                    </a:lnTo>
                    <a:lnTo>
                      <a:pt x="9" y="57"/>
                    </a:lnTo>
                    <a:lnTo>
                      <a:pt x="9" y="53"/>
                    </a:lnTo>
                    <a:lnTo>
                      <a:pt x="9" y="53"/>
                    </a:lnTo>
                    <a:lnTo>
                      <a:pt x="9" y="53"/>
                    </a:lnTo>
                    <a:lnTo>
                      <a:pt x="9" y="44"/>
                    </a:lnTo>
                    <a:lnTo>
                      <a:pt x="17" y="31"/>
                    </a:lnTo>
                    <a:lnTo>
                      <a:pt x="17" y="31"/>
                    </a:lnTo>
                    <a:lnTo>
                      <a:pt x="17" y="31"/>
                    </a:lnTo>
                    <a:lnTo>
                      <a:pt x="31" y="18"/>
                    </a:lnTo>
                    <a:lnTo>
                      <a:pt x="48" y="9"/>
                    </a:lnTo>
                    <a:lnTo>
                      <a:pt x="48" y="9"/>
                    </a:lnTo>
                    <a:lnTo>
                      <a:pt x="48" y="9"/>
                    </a:lnTo>
                    <a:lnTo>
                      <a:pt x="79" y="4"/>
                    </a:lnTo>
                    <a:lnTo>
                      <a:pt x="96" y="4"/>
                    </a:lnTo>
                    <a:lnTo>
                      <a:pt x="92" y="0"/>
                    </a:lnTo>
                    <a:lnTo>
                      <a:pt x="92" y="0"/>
                    </a:lnTo>
                    <a:lnTo>
                      <a:pt x="48" y="0"/>
                    </a:lnTo>
                    <a:lnTo>
                      <a:pt x="48" y="0"/>
                    </a:lnTo>
                    <a:lnTo>
                      <a:pt x="48" y="0"/>
                    </a:lnTo>
                    <a:lnTo>
                      <a:pt x="26" y="13"/>
                    </a:lnTo>
                    <a:lnTo>
                      <a:pt x="9" y="26"/>
                    </a:lnTo>
                    <a:lnTo>
                      <a:pt x="0" y="40"/>
                    </a:lnTo>
                    <a:lnTo>
                      <a:pt x="0" y="57"/>
                    </a:lnTo>
                    <a:lnTo>
                      <a:pt x="0" y="57"/>
                    </a:lnTo>
                    <a:close/>
                  </a:path>
                </a:pathLst>
              </a:custGeom>
              <a:solidFill>
                <a:srgbClr val="DAC6B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930" name="Group 870"/>
            <p:cNvGrpSpPr/>
            <p:nvPr/>
          </p:nvGrpSpPr>
          <p:grpSpPr>
            <a:xfrm rot="21204068">
              <a:off x="7679232" y="6152999"/>
              <a:ext cx="603550" cy="620553"/>
              <a:chOff x="838200" y="2286000"/>
              <a:chExt cx="942975" cy="938212"/>
            </a:xfrm>
          </p:grpSpPr>
          <p:sp>
            <p:nvSpPr>
              <p:cNvPr id="1026" name="Freeform 28"/>
              <p:cNvSpPr>
                <a:spLocks/>
              </p:cNvSpPr>
              <p:nvPr/>
            </p:nvSpPr>
            <p:spPr bwMode="auto">
              <a:xfrm>
                <a:off x="942975" y="2732087"/>
                <a:ext cx="682625" cy="492125"/>
              </a:xfrm>
              <a:custGeom>
                <a:avLst/>
                <a:gdLst/>
                <a:ahLst/>
                <a:cxnLst>
                  <a:cxn ang="0">
                    <a:pos x="51" y="278"/>
                  </a:cxn>
                  <a:cxn ang="0">
                    <a:pos x="51" y="278"/>
                  </a:cxn>
                  <a:cxn ang="0">
                    <a:pos x="60" y="284"/>
                  </a:cxn>
                  <a:cxn ang="0">
                    <a:pos x="95" y="294"/>
                  </a:cxn>
                  <a:cxn ang="0">
                    <a:pos x="149" y="303"/>
                  </a:cxn>
                  <a:cxn ang="0">
                    <a:pos x="180" y="307"/>
                  </a:cxn>
                  <a:cxn ang="0">
                    <a:pos x="218" y="310"/>
                  </a:cxn>
                  <a:cxn ang="0">
                    <a:pos x="218" y="310"/>
                  </a:cxn>
                  <a:cxn ang="0">
                    <a:pos x="256" y="307"/>
                  </a:cxn>
                  <a:cxn ang="0">
                    <a:pos x="291" y="303"/>
                  </a:cxn>
                  <a:cxn ang="0">
                    <a:pos x="319" y="297"/>
                  </a:cxn>
                  <a:cxn ang="0">
                    <a:pos x="342" y="291"/>
                  </a:cxn>
                  <a:cxn ang="0">
                    <a:pos x="373" y="281"/>
                  </a:cxn>
                  <a:cxn ang="0">
                    <a:pos x="386" y="275"/>
                  </a:cxn>
                  <a:cxn ang="0">
                    <a:pos x="430" y="0"/>
                  </a:cxn>
                  <a:cxn ang="0">
                    <a:pos x="0" y="0"/>
                  </a:cxn>
                  <a:cxn ang="0">
                    <a:pos x="51" y="278"/>
                  </a:cxn>
                </a:cxnLst>
                <a:rect l="0" t="0" r="r" b="b"/>
                <a:pathLst>
                  <a:path w="430" h="310">
                    <a:moveTo>
                      <a:pt x="51" y="278"/>
                    </a:moveTo>
                    <a:lnTo>
                      <a:pt x="51" y="278"/>
                    </a:lnTo>
                    <a:lnTo>
                      <a:pt x="60" y="284"/>
                    </a:lnTo>
                    <a:lnTo>
                      <a:pt x="95" y="294"/>
                    </a:lnTo>
                    <a:lnTo>
                      <a:pt x="149" y="303"/>
                    </a:lnTo>
                    <a:lnTo>
                      <a:pt x="180" y="307"/>
                    </a:lnTo>
                    <a:lnTo>
                      <a:pt x="218" y="310"/>
                    </a:lnTo>
                    <a:lnTo>
                      <a:pt x="218" y="310"/>
                    </a:lnTo>
                    <a:lnTo>
                      <a:pt x="256" y="307"/>
                    </a:lnTo>
                    <a:lnTo>
                      <a:pt x="291" y="303"/>
                    </a:lnTo>
                    <a:lnTo>
                      <a:pt x="319" y="297"/>
                    </a:lnTo>
                    <a:lnTo>
                      <a:pt x="342" y="291"/>
                    </a:lnTo>
                    <a:lnTo>
                      <a:pt x="373" y="281"/>
                    </a:lnTo>
                    <a:lnTo>
                      <a:pt x="386" y="275"/>
                    </a:lnTo>
                    <a:lnTo>
                      <a:pt x="430" y="0"/>
                    </a:lnTo>
                    <a:lnTo>
                      <a:pt x="0" y="0"/>
                    </a:lnTo>
                    <a:lnTo>
                      <a:pt x="51" y="278"/>
                    </a:lnTo>
                    <a:close/>
                  </a:path>
                </a:pathLst>
              </a:custGeom>
              <a:solidFill>
                <a:srgbClr val="409747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027" name="Freeform 29"/>
              <p:cNvSpPr>
                <a:spLocks/>
              </p:cNvSpPr>
              <p:nvPr/>
            </p:nvSpPr>
            <p:spPr bwMode="auto">
              <a:xfrm>
                <a:off x="838200" y="2286000"/>
                <a:ext cx="942975" cy="601663"/>
              </a:xfrm>
              <a:custGeom>
                <a:avLst/>
                <a:gdLst/>
                <a:ahLst/>
                <a:cxnLst>
                  <a:cxn ang="0">
                    <a:pos x="0" y="215"/>
                  </a:cxn>
                  <a:cxn ang="0">
                    <a:pos x="6" y="180"/>
                  </a:cxn>
                  <a:cxn ang="0">
                    <a:pos x="28" y="152"/>
                  </a:cxn>
                  <a:cxn ang="0">
                    <a:pos x="60" y="133"/>
                  </a:cxn>
                  <a:cxn ang="0">
                    <a:pos x="104" y="120"/>
                  </a:cxn>
                  <a:cxn ang="0">
                    <a:pos x="101" y="104"/>
                  </a:cxn>
                  <a:cxn ang="0">
                    <a:pos x="104" y="82"/>
                  </a:cxn>
                  <a:cxn ang="0">
                    <a:pos x="123" y="44"/>
                  </a:cxn>
                  <a:cxn ang="0">
                    <a:pos x="158" y="19"/>
                  </a:cxn>
                  <a:cxn ang="0">
                    <a:pos x="202" y="3"/>
                  </a:cxn>
                  <a:cxn ang="0">
                    <a:pos x="228" y="0"/>
                  </a:cxn>
                  <a:cxn ang="0">
                    <a:pos x="288" y="12"/>
                  </a:cxn>
                  <a:cxn ang="0">
                    <a:pos x="332" y="44"/>
                  </a:cxn>
                  <a:cxn ang="0">
                    <a:pos x="341" y="38"/>
                  </a:cxn>
                  <a:cxn ang="0">
                    <a:pos x="367" y="31"/>
                  </a:cxn>
                  <a:cxn ang="0">
                    <a:pos x="382" y="28"/>
                  </a:cxn>
                  <a:cxn ang="0">
                    <a:pos x="408" y="35"/>
                  </a:cxn>
                  <a:cxn ang="0">
                    <a:pos x="433" y="44"/>
                  </a:cxn>
                  <a:cxn ang="0">
                    <a:pos x="449" y="60"/>
                  </a:cxn>
                  <a:cxn ang="0">
                    <a:pos x="455" y="82"/>
                  </a:cxn>
                  <a:cxn ang="0">
                    <a:pos x="487" y="95"/>
                  </a:cxn>
                  <a:cxn ang="0">
                    <a:pos x="515" y="110"/>
                  </a:cxn>
                  <a:cxn ang="0">
                    <a:pos x="531" y="129"/>
                  </a:cxn>
                  <a:cxn ang="0">
                    <a:pos x="540" y="155"/>
                  </a:cxn>
                  <a:cxn ang="0">
                    <a:pos x="562" y="170"/>
                  </a:cxn>
                  <a:cxn ang="0">
                    <a:pos x="591" y="212"/>
                  </a:cxn>
                  <a:cxn ang="0">
                    <a:pos x="594" y="234"/>
                  </a:cxn>
                  <a:cxn ang="0">
                    <a:pos x="588" y="259"/>
                  </a:cxn>
                  <a:cxn ang="0">
                    <a:pos x="572" y="284"/>
                  </a:cxn>
                  <a:cxn ang="0">
                    <a:pos x="543" y="306"/>
                  </a:cxn>
                  <a:cxn ang="0">
                    <a:pos x="509" y="325"/>
                  </a:cxn>
                  <a:cxn ang="0">
                    <a:pos x="499" y="344"/>
                  </a:cxn>
                  <a:cxn ang="0">
                    <a:pos x="474" y="357"/>
                  </a:cxn>
                  <a:cxn ang="0">
                    <a:pos x="436" y="366"/>
                  </a:cxn>
                  <a:cxn ang="0">
                    <a:pos x="389" y="370"/>
                  </a:cxn>
                  <a:cxn ang="0">
                    <a:pos x="316" y="360"/>
                  </a:cxn>
                  <a:cxn ang="0">
                    <a:pos x="297" y="366"/>
                  </a:cxn>
                  <a:cxn ang="0">
                    <a:pos x="256" y="376"/>
                  </a:cxn>
                  <a:cxn ang="0">
                    <a:pos x="231" y="379"/>
                  </a:cxn>
                  <a:cxn ang="0">
                    <a:pos x="164" y="370"/>
                  </a:cxn>
                  <a:cxn ang="0">
                    <a:pos x="133" y="351"/>
                  </a:cxn>
                  <a:cxn ang="0">
                    <a:pos x="123" y="344"/>
                  </a:cxn>
                  <a:cxn ang="0">
                    <a:pos x="63" y="325"/>
                  </a:cxn>
                  <a:cxn ang="0">
                    <a:pos x="44" y="313"/>
                  </a:cxn>
                  <a:cxn ang="0">
                    <a:pos x="38" y="297"/>
                  </a:cxn>
                  <a:cxn ang="0">
                    <a:pos x="41" y="287"/>
                  </a:cxn>
                  <a:cxn ang="0">
                    <a:pos x="22" y="272"/>
                  </a:cxn>
                  <a:cxn ang="0">
                    <a:pos x="3" y="234"/>
                  </a:cxn>
                  <a:cxn ang="0">
                    <a:pos x="0" y="215"/>
                  </a:cxn>
                </a:cxnLst>
                <a:rect l="0" t="0" r="r" b="b"/>
                <a:pathLst>
                  <a:path w="594" h="379">
                    <a:moveTo>
                      <a:pt x="0" y="215"/>
                    </a:moveTo>
                    <a:lnTo>
                      <a:pt x="0" y="215"/>
                    </a:lnTo>
                    <a:lnTo>
                      <a:pt x="0" y="199"/>
                    </a:lnTo>
                    <a:lnTo>
                      <a:pt x="6" y="180"/>
                    </a:lnTo>
                    <a:lnTo>
                      <a:pt x="16" y="167"/>
                    </a:lnTo>
                    <a:lnTo>
                      <a:pt x="28" y="152"/>
                    </a:lnTo>
                    <a:lnTo>
                      <a:pt x="44" y="142"/>
                    </a:lnTo>
                    <a:lnTo>
                      <a:pt x="60" y="133"/>
                    </a:lnTo>
                    <a:lnTo>
                      <a:pt x="82" y="123"/>
                    </a:lnTo>
                    <a:lnTo>
                      <a:pt x="104" y="120"/>
                    </a:lnTo>
                    <a:lnTo>
                      <a:pt x="104" y="120"/>
                    </a:lnTo>
                    <a:lnTo>
                      <a:pt x="101" y="104"/>
                    </a:lnTo>
                    <a:lnTo>
                      <a:pt x="101" y="104"/>
                    </a:lnTo>
                    <a:lnTo>
                      <a:pt x="104" y="82"/>
                    </a:lnTo>
                    <a:lnTo>
                      <a:pt x="111" y="63"/>
                    </a:lnTo>
                    <a:lnTo>
                      <a:pt x="123" y="44"/>
                    </a:lnTo>
                    <a:lnTo>
                      <a:pt x="139" y="31"/>
                    </a:lnTo>
                    <a:lnTo>
                      <a:pt x="158" y="19"/>
                    </a:lnTo>
                    <a:lnTo>
                      <a:pt x="177" y="9"/>
                    </a:lnTo>
                    <a:lnTo>
                      <a:pt x="202" y="3"/>
                    </a:lnTo>
                    <a:lnTo>
                      <a:pt x="228" y="0"/>
                    </a:lnTo>
                    <a:lnTo>
                      <a:pt x="228" y="0"/>
                    </a:lnTo>
                    <a:lnTo>
                      <a:pt x="259" y="3"/>
                    </a:lnTo>
                    <a:lnTo>
                      <a:pt x="288" y="12"/>
                    </a:lnTo>
                    <a:lnTo>
                      <a:pt x="313" y="25"/>
                    </a:lnTo>
                    <a:lnTo>
                      <a:pt x="332" y="44"/>
                    </a:lnTo>
                    <a:lnTo>
                      <a:pt x="332" y="44"/>
                    </a:lnTo>
                    <a:lnTo>
                      <a:pt x="341" y="38"/>
                    </a:lnTo>
                    <a:lnTo>
                      <a:pt x="354" y="35"/>
                    </a:lnTo>
                    <a:lnTo>
                      <a:pt x="367" y="31"/>
                    </a:lnTo>
                    <a:lnTo>
                      <a:pt x="382" y="28"/>
                    </a:lnTo>
                    <a:lnTo>
                      <a:pt x="382" y="28"/>
                    </a:lnTo>
                    <a:lnTo>
                      <a:pt x="395" y="31"/>
                    </a:lnTo>
                    <a:lnTo>
                      <a:pt x="408" y="35"/>
                    </a:lnTo>
                    <a:lnTo>
                      <a:pt x="420" y="38"/>
                    </a:lnTo>
                    <a:lnTo>
                      <a:pt x="433" y="44"/>
                    </a:lnTo>
                    <a:lnTo>
                      <a:pt x="439" y="54"/>
                    </a:lnTo>
                    <a:lnTo>
                      <a:pt x="449" y="60"/>
                    </a:lnTo>
                    <a:lnTo>
                      <a:pt x="452" y="73"/>
                    </a:lnTo>
                    <a:lnTo>
                      <a:pt x="455" y="82"/>
                    </a:lnTo>
                    <a:lnTo>
                      <a:pt x="455" y="82"/>
                    </a:lnTo>
                    <a:lnTo>
                      <a:pt x="487" y="95"/>
                    </a:lnTo>
                    <a:lnTo>
                      <a:pt x="502" y="101"/>
                    </a:lnTo>
                    <a:lnTo>
                      <a:pt x="515" y="110"/>
                    </a:lnTo>
                    <a:lnTo>
                      <a:pt x="524" y="120"/>
                    </a:lnTo>
                    <a:lnTo>
                      <a:pt x="531" y="129"/>
                    </a:lnTo>
                    <a:lnTo>
                      <a:pt x="537" y="142"/>
                    </a:lnTo>
                    <a:lnTo>
                      <a:pt x="540" y="155"/>
                    </a:lnTo>
                    <a:lnTo>
                      <a:pt x="540" y="155"/>
                    </a:lnTo>
                    <a:lnTo>
                      <a:pt x="562" y="170"/>
                    </a:lnTo>
                    <a:lnTo>
                      <a:pt x="578" y="189"/>
                    </a:lnTo>
                    <a:lnTo>
                      <a:pt x="591" y="212"/>
                    </a:lnTo>
                    <a:lnTo>
                      <a:pt x="594" y="234"/>
                    </a:lnTo>
                    <a:lnTo>
                      <a:pt x="594" y="234"/>
                    </a:lnTo>
                    <a:lnTo>
                      <a:pt x="591" y="246"/>
                    </a:lnTo>
                    <a:lnTo>
                      <a:pt x="588" y="259"/>
                    </a:lnTo>
                    <a:lnTo>
                      <a:pt x="581" y="272"/>
                    </a:lnTo>
                    <a:lnTo>
                      <a:pt x="572" y="284"/>
                    </a:lnTo>
                    <a:lnTo>
                      <a:pt x="559" y="297"/>
                    </a:lnTo>
                    <a:lnTo>
                      <a:pt x="543" y="306"/>
                    </a:lnTo>
                    <a:lnTo>
                      <a:pt x="509" y="325"/>
                    </a:lnTo>
                    <a:lnTo>
                      <a:pt x="509" y="325"/>
                    </a:lnTo>
                    <a:lnTo>
                      <a:pt x="506" y="335"/>
                    </a:lnTo>
                    <a:lnTo>
                      <a:pt x="499" y="344"/>
                    </a:lnTo>
                    <a:lnTo>
                      <a:pt x="487" y="351"/>
                    </a:lnTo>
                    <a:lnTo>
                      <a:pt x="474" y="357"/>
                    </a:lnTo>
                    <a:lnTo>
                      <a:pt x="455" y="363"/>
                    </a:lnTo>
                    <a:lnTo>
                      <a:pt x="436" y="366"/>
                    </a:lnTo>
                    <a:lnTo>
                      <a:pt x="389" y="370"/>
                    </a:lnTo>
                    <a:lnTo>
                      <a:pt x="389" y="370"/>
                    </a:lnTo>
                    <a:lnTo>
                      <a:pt x="351" y="370"/>
                    </a:lnTo>
                    <a:lnTo>
                      <a:pt x="316" y="360"/>
                    </a:lnTo>
                    <a:lnTo>
                      <a:pt x="316" y="360"/>
                    </a:lnTo>
                    <a:lnTo>
                      <a:pt x="297" y="366"/>
                    </a:lnTo>
                    <a:lnTo>
                      <a:pt x="278" y="373"/>
                    </a:lnTo>
                    <a:lnTo>
                      <a:pt x="256" y="376"/>
                    </a:lnTo>
                    <a:lnTo>
                      <a:pt x="231" y="379"/>
                    </a:lnTo>
                    <a:lnTo>
                      <a:pt x="231" y="379"/>
                    </a:lnTo>
                    <a:lnTo>
                      <a:pt x="196" y="376"/>
                    </a:lnTo>
                    <a:lnTo>
                      <a:pt x="164" y="370"/>
                    </a:lnTo>
                    <a:lnTo>
                      <a:pt x="142" y="357"/>
                    </a:lnTo>
                    <a:lnTo>
                      <a:pt x="133" y="351"/>
                    </a:lnTo>
                    <a:lnTo>
                      <a:pt x="123" y="344"/>
                    </a:lnTo>
                    <a:lnTo>
                      <a:pt x="123" y="344"/>
                    </a:lnTo>
                    <a:lnTo>
                      <a:pt x="92" y="338"/>
                    </a:lnTo>
                    <a:lnTo>
                      <a:pt x="63" y="325"/>
                    </a:lnTo>
                    <a:lnTo>
                      <a:pt x="54" y="319"/>
                    </a:lnTo>
                    <a:lnTo>
                      <a:pt x="44" y="313"/>
                    </a:lnTo>
                    <a:lnTo>
                      <a:pt x="41" y="303"/>
                    </a:lnTo>
                    <a:lnTo>
                      <a:pt x="38" y="297"/>
                    </a:lnTo>
                    <a:lnTo>
                      <a:pt x="38" y="297"/>
                    </a:lnTo>
                    <a:lnTo>
                      <a:pt x="41" y="287"/>
                    </a:lnTo>
                    <a:lnTo>
                      <a:pt x="41" y="287"/>
                    </a:lnTo>
                    <a:lnTo>
                      <a:pt x="22" y="272"/>
                    </a:lnTo>
                    <a:lnTo>
                      <a:pt x="10" y="256"/>
                    </a:lnTo>
                    <a:lnTo>
                      <a:pt x="3" y="234"/>
                    </a:lnTo>
                    <a:lnTo>
                      <a:pt x="0" y="215"/>
                    </a:lnTo>
                    <a:lnTo>
                      <a:pt x="0" y="215"/>
                    </a:lnTo>
                    <a:close/>
                  </a:path>
                </a:pathLst>
              </a:custGeom>
              <a:solidFill>
                <a:srgbClr val="ECA0A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028" name="Freeform 30"/>
              <p:cNvSpPr>
                <a:spLocks/>
              </p:cNvSpPr>
              <p:nvPr/>
            </p:nvSpPr>
            <p:spPr bwMode="auto">
              <a:xfrm>
                <a:off x="1023937" y="2395537"/>
                <a:ext cx="661988" cy="427038"/>
              </a:xfrm>
              <a:custGeom>
                <a:avLst/>
                <a:gdLst/>
                <a:ahLst/>
                <a:cxnLst>
                  <a:cxn ang="0">
                    <a:pos x="0" y="152"/>
                  </a:cxn>
                  <a:cxn ang="0">
                    <a:pos x="6" y="130"/>
                  </a:cxn>
                  <a:cxn ang="0">
                    <a:pos x="22" y="108"/>
                  </a:cxn>
                  <a:cxn ang="0">
                    <a:pos x="44" y="95"/>
                  </a:cxn>
                  <a:cxn ang="0">
                    <a:pos x="73" y="86"/>
                  </a:cxn>
                  <a:cxn ang="0">
                    <a:pos x="73" y="73"/>
                  </a:cxn>
                  <a:cxn ang="0">
                    <a:pos x="73" y="60"/>
                  </a:cxn>
                  <a:cxn ang="0">
                    <a:pos x="85" y="35"/>
                  </a:cxn>
                  <a:cxn ang="0">
                    <a:pos x="111" y="13"/>
                  </a:cxn>
                  <a:cxn ang="0">
                    <a:pos x="142" y="4"/>
                  </a:cxn>
                  <a:cxn ang="0">
                    <a:pos x="161" y="0"/>
                  </a:cxn>
                  <a:cxn ang="0">
                    <a:pos x="202" y="10"/>
                  </a:cxn>
                  <a:cxn ang="0">
                    <a:pos x="234" y="32"/>
                  </a:cxn>
                  <a:cxn ang="0">
                    <a:pos x="250" y="26"/>
                  </a:cxn>
                  <a:cxn ang="0">
                    <a:pos x="268" y="22"/>
                  </a:cxn>
                  <a:cxn ang="0">
                    <a:pos x="303" y="32"/>
                  </a:cxn>
                  <a:cxn ang="0">
                    <a:pos x="319" y="60"/>
                  </a:cxn>
                  <a:cxn ang="0">
                    <a:pos x="341" y="67"/>
                  </a:cxn>
                  <a:cxn ang="0">
                    <a:pos x="373" y="95"/>
                  </a:cxn>
                  <a:cxn ang="0">
                    <a:pos x="379" y="111"/>
                  </a:cxn>
                  <a:cxn ang="0">
                    <a:pos x="395" y="124"/>
                  </a:cxn>
                  <a:cxn ang="0">
                    <a:pos x="414" y="149"/>
                  </a:cxn>
                  <a:cxn ang="0">
                    <a:pos x="417" y="165"/>
                  </a:cxn>
                  <a:cxn ang="0">
                    <a:pos x="414" y="184"/>
                  </a:cxn>
                  <a:cxn ang="0">
                    <a:pos x="382" y="218"/>
                  </a:cxn>
                  <a:cxn ang="0">
                    <a:pos x="360" y="231"/>
                  </a:cxn>
                  <a:cxn ang="0">
                    <a:pos x="351" y="244"/>
                  </a:cxn>
                  <a:cxn ang="0">
                    <a:pos x="306" y="259"/>
                  </a:cxn>
                  <a:cxn ang="0">
                    <a:pos x="275" y="263"/>
                  </a:cxn>
                  <a:cxn ang="0">
                    <a:pos x="221" y="256"/>
                  </a:cxn>
                  <a:cxn ang="0">
                    <a:pos x="196" y="266"/>
                  </a:cxn>
                  <a:cxn ang="0">
                    <a:pos x="161" y="269"/>
                  </a:cxn>
                  <a:cxn ang="0">
                    <a:pos x="117" y="259"/>
                  </a:cxn>
                  <a:cxn ang="0">
                    <a:pos x="88" y="244"/>
                  </a:cxn>
                  <a:cxn ang="0">
                    <a:pos x="63" y="240"/>
                  </a:cxn>
                  <a:cxn ang="0">
                    <a:pos x="32" y="222"/>
                  </a:cxn>
                  <a:cxn ang="0">
                    <a:pos x="28" y="209"/>
                  </a:cxn>
                  <a:cxn ang="0">
                    <a:pos x="28" y="203"/>
                  </a:cxn>
                  <a:cxn ang="0">
                    <a:pos x="16" y="193"/>
                  </a:cxn>
                  <a:cxn ang="0">
                    <a:pos x="3" y="168"/>
                  </a:cxn>
                  <a:cxn ang="0">
                    <a:pos x="0" y="152"/>
                  </a:cxn>
                </a:cxnLst>
                <a:rect l="0" t="0" r="r" b="b"/>
                <a:pathLst>
                  <a:path w="417" h="269">
                    <a:moveTo>
                      <a:pt x="0" y="152"/>
                    </a:moveTo>
                    <a:lnTo>
                      <a:pt x="0" y="152"/>
                    </a:lnTo>
                    <a:lnTo>
                      <a:pt x="0" y="139"/>
                    </a:lnTo>
                    <a:lnTo>
                      <a:pt x="6" y="130"/>
                    </a:lnTo>
                    <a:lnTo>
                      <a:pt x="13" y="117"/>
                    </a:lnTo>
                    <a:lnTo>
                      <a:pt x="22" y="108"/>
                    </a:lnTo>
                    <a:lnTo>
                      <a:pt x="32" y="101"/>
                    </a:lnTo>
                    <a:lnTo>
                      <a:pt x="44" y="95"/>
                    </a:lnTo>
                    <a:lnTo>
                      <a:pt x="57" y="89"/>
                    </a:lnTo>
                    <a:lnTo>
                      <a:pt x="73" y="86"/>
                    </a:lnTo>
                    <a:lnTo>
                      <a:pt x="73" y="86"/>
                    </a:lnTo>
                    <a:lnTo>
                      <a:pt x="73" y="73"/>
                    </a:lnTo>
                    <a:lnTo>
                      <a:pt x="73" y="73"/>
                    </a:lnTo>
                    <a:lnTo>
                      <a:pt x="73" y="60"/>
                    </a:lnTo>
                    <a:lnTo>
                      <a:pt x="79" y="45"/>
                    </a:lnTo>
                    <a:lnTo>
                      <a:pt x="85" y="35"/>
                    </a:lnTo>
                    <a:lnTo>
                      <a:pt x="98" y="22"/>
                    </a:lnTo>
                    <a:lnTo>
                      <a:pt x="111" y="13"/>
                    </a:lnTo>
                    <a:lnTo>
                      <a:pt x="126" y="7"/>
                    </a:lnTo>
                    <a:lnTo>
                      <a:pt x="142" y="4"/>
                    </a:lnTo>
                    <a:lnTo>
                      <a:pt x="161" y="0"/>
                    </a:lnTo>
                    <a:lnTo>
                      <a:pt x="161" y="0"/>
                    </a:lnTo>
                    <a:lnTo>
                      <a:pt x="183" y="4"/>
                    </a:lnTo>
                    <a:lnTo>
                      <a:pt x="202" y="10"/>
                    </a:lnTo>
                    <a:lnTo>
                      <a:pt x="218" y="19"/>
                    </a:lnTo>
                    <a:lnTo>
                      <a:pt x="234" y="32"/>
                    </a:lnTo>
                    <a:lnTo>
                      <a:pt x="234" y="32"/>
                    </a:lnTo>
                    <a:lnTo>
                      <a:pt x="250" y="26"/>
                    </a:lnTo>
                    <a:lnTo>
                      <a:pt x="268" y="22"/>
                    </a:lnTo>
                    <a:lnTo>
                      <a:pt x="268" y="22"/>
                    </a:lnTo>
                    <a:lnTo>
                      <a:pt x="287" y="26"/>
                    </a:lnTo>
                    <a:lnTo>
                      <a:pt x="303" y="32"/>
                    </a:lnTo>
                    <a:lnTo>
                      <a:pt x="316" y="45"/>
                    </a:lnTo>
                    <a:lnTo>
                      <a:pt x="319" y="60"/>
                    </a:lnTo>
                    <a:lnTo>
                      <a:pt x="319" y="60"/>
                    </a:lnTo>
                    <a:lnTo>
                      <a:pt x="341" y="67"/>
                    </a:lnTo>
                    <a:lnTo>
                      <a:pt x="360" y="79"/>
                    </a:lnTo>
                    <a:lnTo>
                      <a:pt x="373" y="95"/>
                    </a:lnTo>
                    <a:lnTo>
                      <a:pt x="379" y="101"/>
                    </a:lnTo>
                    <a:lnTo>
                      <a:pt x="379" y="111"/>
                    </a:lnTo>
                    <a:lnTo>
                      <a:pt x="379" y="111"/>
                    </a:lnTo>
                    <a:lnTo>
                      <a:pt x="395" y="124"/>
                    </a:lnTo>
                    <a:lnTo>
                      <a:pt x="407" y="136"/>
                    </a:lnTo>
                    <a:lnTo>
                      <a:pt x="414" y="149"/>
                    </a:lnTo>
                    <a:lnTo>
                      <a:pt x="417" y="165"/>
                    </a:lnTo>
                    <a:lnTo>
                      <a:pt x="417" y="165"/>
                    </a:lnTo>
                    <a:lnTo>
                      <a:pt x="417" y="174"/>
                    </a:lnTo>
                    <a:lnTo>
                      <a:pt x="414" y="184"/>
                    </a:lnTo>
                    <a:lnTo>
                      <a:pt x="401" y="203"/>
                    </a:lnTo>
                    <a:lnTo>
                      <a:pt x="382" y="218"/>
                    </a:lnTo>
                    <a:lnTo>
                      <a:pt x="360" y="231"/>
                    </a:lnTo>
                    <a:lnTo>
                      <a:pt x="360" y="231"/>
                    </a:lnTo>
                    <a:lnTo>
                      <a:pt x="357" y="237"/>
                    </a:lnTo>
                    <a:lnTo>
                      <a:pt x="351" y="244"/>
                    </a:lnTo>
                    <a:lnTo>
                      <a:pt x="332" y="253"/>
                    </a:lnTo>
                    <a:lnTo>
                      <a:pt x="306" y="259"/>
                    </a:lnTo>
                    <a:lnTo>
                      <a:pt x="275" y="263"/>
                    </a:lnTo>
                    <a:lnTo>
                      <a:pt x="275" y="263"/>
                    </a:lnTo>
                    <a:lnTo>
                      <a:pt x="246" y="259"/>
                    </a:lnTo>
                    <a:lnTo>
                      <a:pt x="221" y="256"/>
                    </a:lnTo>
                    <a:lnTo>
                      <a:pt x="221" y="256"/>
                    </a:lnTo>
                    <a:lnTo>
                      <a:pt x="196" y="266"/>
                    </a:lnTo>
                    <a:lnTo>
                      <a:pt x="161" y="269"/>
                    </a:lnTo>
                    <a:lnTo>
                      <a:pt x="161" y="269"/>
                    </a:lnTo>
                    <a:lnTo>
                      <a:pt x="139" y="266"/>
                    </a:lnTo>
                    <a:lnTo>
                      <a:pt x="117" y="259"/>
                    </a:lnTo>
                    <a:lnTo>
                      <a:pt x="98" y="253"/>
                    </a:lnTo>
                    <a:lnTo>
                      <a:pt x="88" y="244"/>
                    </a:lnTo>
                    <a:lnTo>
                      <a:pt x="88" y="244"/>
                    </a:lnTo>
                    <a:lnTo>
                      <a:pt x="63" y="240"/>
                    </a:lnTo>
                    <a:lnTo>
                      <a:pt x="44" y="231"/>
                    </a:lnTo>
                    <a:lnTo>
                      <a:pt x="32" y="222"/>
                    </a:lnTo>
                    <a:lnTo>
                      <a:pt x="28" y="215"/>
                    </a:lnTo>
                    <a:lnTo>
                      <a:pt x="28" y="209"/>
                    </a:lnTo>
                    <a:lnTo>
                      <a:pt x="28" y="209"/>
                    </a:lnTo>
                    <a:lnTo>
                      <a:pt x="28" y="203"/>
                    </a:lnTo>
                    <a:lnTo>
                      <a:pt x="28" y="203"/>
                    </a:lnTo>
                    <a:lnTo>
                      <a:pt x="16" y="193"/>
                    </a:lnTo>
                    <a:lnTo>
                      <a:pt x="6" y="180"/>
                    </a:lnTo>
                    <a:lnTo>
                      <a:pt x="3" y="168"/>
                    </a:lnTo>
                    <a:lnTo>
                      <a:pt x="0" y="152"/>
                    </a:lnTo>
                    <a:lnTo>
                      <a:pt x="0" y="152"/>
                    </a:lnTo>
                    <a:close/>
                  </a:path>
                </a:pathLst>
              </a:custGeom>
              <a:solidFill>
                <a:srgbClr val="F5D0D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029" name="Freeform 32"/>
              <p:cNvSpPr>
                <a:spLocks/>
              </p:cNvSpPr>
              <p:nvPr/>
            </p:nvSpPr>
            <p:spPr bwMode="auto">
              <a:xfrm>
                <a:off x="1023937" y="2873375"/>
                <a:ext cx="55563" cy="290513"/>
              </a:xfrm>
              <a:custGeom>
                <a:avLst/>
                <a:gdLst/>
                <a:ahLst/>
                <a:cxnLst>
                  <a:cxn ang="0">
                    <a:pos x="35" y="183"/>
                  </a:cxn>
                  <a:cxn ang="0">
                    <a:pos x="22" y="180"/>
                  </a:cxn>
                  <a:cxn ang="0">
                    <a:pos x="0" y="0"/>
                  </a:cxn>
                  <a:cxn ang="0">
                    <a:pos x="13" y="6"/>
                  </a:cxn>
                  <a:cxn ang="0">
                    <a:pos x="35" y="183"/>
                  </a:cxn>
                </a:cxnLst>
                <a:rect l="0" t="0" r="r" b="b"/>
                <a:pathLst>
                  <a:path w="35" h="183">
                    <a:moveTo>
                      <a:pt x="35" y="183"/>
                    </a:moveTo>
                    <a:lnTo>
                      <a:pt x="22" y="180"/>
                    </a:lnTo>
                    <a:lnTo>
                      <a:pt x="0" y="0"/>
                    </a:lnTo>
                    <a:lnTo>
                      <a:pt x="13" y="6"/>
                    </a:lnTo>
                    <a:lnTo>
                      <a:pt x="35" y="183"/>
                    </a:lnTo>
                    <a:close/>
                  </a:path>
                </a:pathLst>
              </a:custGeom>
              <a:solidFill>
                <a:srgbClr val="32744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030" name="Freeform 33"/>
              <p:cNvSpPr>
                <a:spLocks/>
              </p:cNvSpPr>
              <p:nvPr/>
            </p:nvSpPr>
            <p:spPr bwMode="auto">
              <a:xfrm>
                <a:off x="1128712" y="2908300"/>
                <a:ext cx="50800" cy="260350"/>
              </a:xfrm>
              <a:custGeom>
                <a:avLst/>
                <a:gdLst/>
                <a:ahLst/>
                <a:cxnLst>
                  <a:cxn ang="0">
                    <a:pos x="32" y="164"/>
                  </a:cxn>
                  <a:cxn ang="0">
                    <a:pos x="19" y="161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32" y="164"/>
                  </a:cxn>
                </a:cxnLst>
                <a:rect l="0" t="0" r="r" b="b"/>
                <a:pathLst>
                  <a:path w="32" h="164">
                    <a:moveTo>
                      <a:pt x="32" y="164"/>
                    </a:moveTo>
                    <a:lnTo>
                      <a:pt x="19" y="161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32" y="164"/>
                    </a:lnTo>
                    <a:close/>
                  </a:path>
                </a:pathLst>
              </a:custGeom>
              <a:solidFill>
                <a:srgbClr val="32744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grpSp>
            <p:nvGrpSpPr>
              <p:cNvPr id="1031" name="Group 511"/>
              <p:cNvGrpSpPr/>
              <p:nvPr/>
            </p:nvGrpSpPr>
            <p:grpSpPr>
              <a:xfrm rot="1164058">
                <a:off x="1042894" y="2451580"/>
                <a:ext cx="609601" cy="419106"/>
                <a:chOff x="4032250" y="2557463"/>
                <a:chExt cx="641351" cy="495300"/>
              </a:xfrm>
            </p:grpSpPr>
            <p:sp>
              <p:nvSpPr>
                <p:cNvPr id="1032" name="Freeform 231"/>
                <p:cNvSpPr>
                  <a:spLocks/>
                </p:cNvSpPr>
                <p:nvPr/>
              </p:nvSpPr>
              <p:spPr bwMode="auto">
                <a:xfrm>
                  <a:off x="4108450" y="2768600"/>
                  <a:ext cx="127000" cy="44450"/>
                </a:xfrm>
                <a:custGeom>
                  <a:avLst/>
                  <a:gdLst/>
                  <a:ahLst/>
                  <a:cxnLst>
                    <a:cxn ang="0">
                      <a:pos x="73" y="12"/>
                    </a:cxn>
                    <a:cxn ang="0">
                      <a:pos x="8" y="0"/>
                    </a:cxn>
                    <a:cxn ang="0">
                      <a:pos x="0" y="18"/>
                    </a:cxn>
                    <a:cxn ang="0">
                      <a:pos x="80" y="28"/>
                    </a:cxn>
                    <a:cxn ang="0">
                      <a:pos x="73" y="12"/>
                    </a:cxn>
                    <a:cxn ang="0">
                      <a:pos x="73" y="12"/>
                    </a:cxn>
                  </a:cxnLst>
                  <a:rect l="0" t="0" r="r" b="b"/>
                  <a:pathLst>
                    <a:path w="80" h="28">
                      <a:moveTo>
                        <a:pt x="73" y="12"/>
                      </a:moveTo>
                      <a:lnTo>
                        <a:pt x="8" y="0"/>
                      </a:lnTo>
                      <a:lnTo>
                        <a:pt x="0" y="18"/>
                      </a:lnTo>
                      <a:lnTo>
                        <a:pt x="80" y="28"/>
                      </a:lnTo>
                      <a:lnTo>
                        <a:pt x="73" y="12"/>
                      </a:lnTo>
                      <a:lnTo>
                        <a:pt x="73" y="12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033" name="Freeform 232"/>
                <p:cNvSpPr>
                  <a:spLocks/>
                </p:cNvSpPr>
                <p:nvPr/>
              </p:nvSpPr>
              <p:spPr bwMode="auto">
                <a:xfrm>
                  <a:off x="4310063" y="2557463"/>
                  <a:ext cx="92075" cy="98425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0" y="49"/>
                    </a:cxn>
                    <a:cxn ang="0">
                      <a:pos x="12" y="62"/>
                    </a:cxn>
                    <a:cxn ang="0">
                      <a:pos x="58" y="7"/>
                    </a:cxn>
                    <a:cxn ang="0">
                      <a:pos x="46" y="0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58" h="62">
                      <a:moveTo>
                        <a:pt x="46" y="0"/>
                      </a:moveTo>
                      <a:lnTo>
                        <a:pt x="0" y="49"/>
                      </a:lnTo>
                      <a:lnTo>
                        <a:pt x="12" y="62"/>
                      </a:lnTo>
                      <a:lnTo>
                        <a:pt x="58" y="7"/>
                      </a:lnTo>
                      <a:lnTo>
                        <a:pt x="46" y="0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CC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034" name="Freeform 233"/>
                <p:cNvSpPr>
                  <a:spLocks/>
                </p:cNvSpPr>
                <p:nvPr/>
              </p:nvSpPr>
              <p:spPr bwMode="auto">
                <a:xfrm>
                  <a:off x="4359275" y="2816225"/>
                  <a:ext cx="141288" cy="61913"/>
                </a:xfrm>
                <a:custGeom>
                  <a:avLst/>
                  <a:gdLst/>
                  <a:ahLst/>
                  <a:cxnLst>
                    <a:cxn ang="0">
                      <a:pos x="84" y="16"/>
                    </a:cxn>
                    <a:cxn ang="0">
                      <a:pos x="0" y="0"/>
                    </a:cxn>
                    <a:cxn ang="0">
                      <a:pos x="0" y="30"/>
                    </a:cxn>
                    <a:cxn ang="0">
                      <a:pos x="89" y="39"/>
                    </a:cxn>
                    <a:cxn ang="0">
                      <a:pos x="84" y="16"/>
                    </a:cxn>
                    <a:cxn ang="0">
                      <a:pos x="84" y="16"/>
                    </a:cxn>
                  </a:cxnLst>
                  <a:rect l="0" t="0" r="r" b="b"/>
                  <a:pathLst>
                    <a:path w="89" h="39">
                      <a:moveTo>
                        <a:pt x="84" y="16"/>
                      </a:moveTo>
                      <a:lnTo>
                        <a:pt x="0" y="0"/>
                      </a:lnTo>
                      <a:lnTo>
                        <a:pt x="0" y="30"/>
                      </a:lnTo>
                      <a:lnTo>
                        <a:pt x="89" y="39"/>
                      </a:lnTo>
                      <a:lnTo>
                        <a:pt x="84" y="16"/>
                      </a:lnTo>
                      <a:lnTo>
                        <a:pt x="84" y="16"/>
                      </a:lnTo>
                      <a:close/>
                    </a:path>
                  </a:pathLst>
                </a:custGeom>
                <a:solidFill>
                  <a:srgbClr val="29FFB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035" name="Freeform 234"/>
                <p:cNvSpPr>
                  <a:spLocks/>
                </p:cNvSpPr>
                <p:nvPr/>
              </p:nvSpPr>
              <p:spPr bwMode="auto">
                <a:xfrm>
                  <a:off x="4032250" y="2974975"/>
                  <a:ext cx="125413" cy="77788"/>
                </a:xfrm>
                <a:custGeom>
                  <a:avLst/>
                  <a:gdLst/>
                  <a:ahLst/>
                  <a:cxnLst>
                    <a:cxn ang="0">
                      <a:pos x="79" y="16"/>
                    </a:cxn>
                    <a:cxn ang="0">
                      <a:pos x="18" y="49"/>
                    </a:cxn>
                    <a:cxn ang="0">
                      <a:pos x="0" y="26"/>
                    </a:cxn>
                    <a:cxn ang="0">
                      <a:pos x="68" y="0"/>
                    </a:cxn>
                    <a:cxn ang="0">
                      <a:pos x="79" y="16"/>
                    </a:cxn>
                    <a:cxn ang="0">
                      <a:pos x="79" y="16"/>
                    </a:cxn>
                  </a:cxnLst>
                  <a:rect l="0" t="0" r="r" b="b"/>
                  <a:pathLst>
                    <a:path w="79" h="49">
                      <a:moveTo>
                        <a:pt x="79" y="16"/>
                      </a:moveTo>
                      <a:lnTo>
                        <a:pt x="18" y="49"/>
                      </a:lnTo>
                      <a:lnTo>
                        <a:pt x="0" y="26"/>
                      </a:lnTo>
                      <a:lnTo>
                        <a:pt x="68" y="0"/>
                      </a:lnTo>
                      <a:lnTo>
                        <a:pt x="79" y="16"/>
                      </a:lnTo>
                      <a:lnTo>
                        <a:pt x="79" y="16"/>
                      </a:lnTo>
                      <a:close/>
                    </a:path>
                  </a:pathLst>
                </a:custGeom>
                <a:solidFill>
                  <a:srgbClr val="A6B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036" name="Freeform 235"/>
                <p:cNvSpPr>
                  <a:spLocks/>
                </p:cNvSpPr>
                <p:nvPr/>
              </p:nvSpPr>
              <p:spPr bwMode="auto">
                <a:xfrm>
                  <a:off x="4408488" y="2641600"/>
                  <a:ext cx="127000" cy="95250"/>
                </a:xfrm>
                <a:custGeom>
                  <a:avLst/>
                  <a:gdLst/>
                  <a:ahLst/>
                  <a:cxnLst>
                    <a:cxn ang="0">
                      <a:pos x="80" y="23"/>
                    </a:cxn>
                    <a:cxn ang="0">
                      <a:pos x="12" y="60"/>
                    </a:cxn>
                    <a:cxn ang="0">
                      <a:pos x="0" y="44"/>
                    </a:cxn>
                    <a:cxn ang="0">
                      <a:pos x="71" y="0"/>
                    </a:cxn>
                    <a:cxn ang="0">
                      <a:pos x="80" y="23"/>
                    </a:cxn>
                    <a:cxn ang="0">
                      <a:pos x="80" y="23"/>
                    </a:cxn>
                  </a:cxnLst>
                  <a:rect l="0" t="0" r="r" b="b"/>
                  <a:pathLst>
                    <a:path w="80" h="60">
                      <a:moveTo>
                        <a:pt x="80" y="23"/>
                      </a:moveTo>
                      <a:lnTo>
                        <a:pt x="12" y="60"/>
                      </a:lnTo>
                      <a:lnTo>
                        <a:pt x="0" y="44"/>
                      </a:lnTo>
                      <a:lnTo>
                        <a:pt x="71" y="0"/>
                      </a:lnTo>
                      <a:lnTo>
                        <a:pt x="80" y="23"/>
                      </a:lnTo>
                      <a:lnTo>
                        <a:pt x="80" y="23"/>
                      </a:lnTo>
                      <a:close/>
                    </a:path>
                  </a:pathLst>
                </a:custGeom>
                <a:solidFill>
                  <a:srgbClr val="FF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037" name="Freeform 236"/>
                <p:cNvSpPr>
                  <a:spLocks/>
                </p:cNvSpPr>
                <p:nvPr/>
              </p:nvSpPr>
              <p:spPr bwMode="auto">
                <a:xfrm>
                  <a:off x="4241800" y="2913063"/>
                  <a:ext cx="90488" cy="41275"/>
                </a:xfrm>
                <a:custGeom>
                  <a:avLst/>
                  <a:gdLst/>
                  <a:ahLst/>
                  <a:cxnLst>
                    <a:cxn ang="0">
                      <a:pos x="55" y="26"/>
                    </a:cxn>
                    <a:cxn ang="0">
                      <a:pos x="0" y="17"/>
                    </a:cxn>
                    <a:cxn ang="0">
                      <a:pos x="9" y="0"/>
                    </a:cxn>
                    <a:cxn ang="0">
                      <a:pos x="57" y="1"/>
                    </a:cxn>
                    <a:cxn ang="0">
                      <a:pos x="55" y="26"/>
                    </a:cxn>
                    <a:cxn ang="0">
                      <a:pos x="55" y="26"/>
                    </a:cxn>
                  </a:cxnLst>
                  <a:rect l="0" t="0" r="r" b="b"/>
                  <a:pathLst>
                    <a:path w="57" h="26">
                      <a:moveTo>
                        <a:pt x="55" y="26"/>
                      </a:moveTo>
                      <a:lnTo>
                        <a:pt x="0" y="17"/>
                      </a:lnTo>
                      <a:lnTo>
                        <a:pt x="9" y="0"/>
                      </a:lnTo>
                      <a:lnTo>
                        <a:pt x="57" y="1"/>
                      </a:lnTo>
                      <a:lnTo>
                        <a:pt x="55" y="26"/>
                      </a:lnTo>
                      <a:lnTo>
                        <a:pt x="55" y="26"/>
                      </a:lnTo>
                      <a:close/>
                    </a:path>
                  </a:pathLst>
                </a:custGeom>
                <a:solidFill>
                  <a:srgbClr val="CC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038" name="Freeform 237"/>
                <p:cNvSpPr>
                  <a:spLocks/>
                </p:cNvSpPr>
                <p:nvPr/>
              </p:nvSpPr>
              <p:spPr bwMode="auto">
                <a:xfrm>
                  <a:off x="4038600" y="2641600"/>
                  <a:ext cx="42863" cy="98425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0" y="62"/>
                    </a:cxn>
                    <a:cxn ang="0">
                      <a:pos x="25" y="60"/>
                    </a:cxn>
                    <a:cxn ang="0">
                      <a:pos x="27" y="0"/>
                    </a:cxn>
                    <a:cxn ang="0">
                      <a:pos x="7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27" h="62">
                      <a:moveTo>
                        <a:pt x="7" y="0"/>
                      </a:moveTo>
                      <a:lnTo>
                        <a:pt x="0" y="62"/>
                      </a:lnTo>
                      <a:lnTo>
                        <a:pt x="25" y="60"/>
                      </a:lnTo>
                      <a:lnTo>
                        <a:pt x="27" y="0"/>
                      </a:lnTo>
                      <a:lnTo>
                        <a:pt x="7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F805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039" name="Freeform 238"/>
                <p:cNvSpPr>
                  <a:spLocks/>
                </p:cNvSpPr>
                <p:nvPr/>
              </p:nvSpPr>
              <p:spPr bwMode="auto">
                <a:xfrm>
                  <a:off x="4548188" y="2608263"/>
                  <a:ext cx="125413" cy="160338"/>
                </a:xfrm>
                <a:custGeom>
                  <a:avLst/>
                  <a:gdLst/>
                  <a:ahLst/>
                  <a:cxnLst>
                    <a:cxn ang="0">
                      <a:pos x="79" y="14"/>
                    </a:cxn>
                    <a:cxn ang="0">
                      <a:pos x="13" y="101"/>
                    </a:cxn>
                    <a:cxn ang="0">
                      <a:pos x="0" y="83"/>
                    </a:cxn>
                    <a:cxn ang="0">
                      <a:pos x="59" y="0"/>
                    </a:cxn>
                    <a:cxn ang="0">
                      <a:pos x="79" y="14"/>
                    </a:cxn>
                    <a:cxn ang="0">
                      <a:pos x="79" y="14"/>
                    </a:cxn>
                  </a:cxnLst>
                  <a:rect l="0" t="0" r="r" b="b"/>
                  <a:pathLst>
                    <a:path w="79" h="101">
                      <a:moveTo>
                        <a:pt x="79" y="14"/>
                      </a:moveTo>
                      <a:lnTo>
                        <a:pt x="13" y="101"/>
                      </a:lnTo>
                      <a:lnTo>
                        <a:pt x="0" y="83"/>
                      </a:lnTo>
                      <a:lnTo>
                        <a:pt x="59" y="0"/>
                      </a:lnTo>
                      <a:lnTo>
                        <a:pt x="79" y="14"/>
                      </a:lnTo>
                      <a:lnTo>
                        <a:pt x="79" y="14"/>
                      </a:lnTo>
                      <a:close/>
                    </a:path>
                  </a:pathLst>
                </a:custGeom>
                <a:solidFill>
                  <a:srgbClr val="A18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040" name="Freeform 239"/>
                <p:cNvSpPr>
                  <a:spLocks/>
                </p:cNvSpPr>
                <p:nvPr/>
              </p:nvSpPr>
              <p:spPr bwMode="auto">
                <a:xfrm>
                  <a:off x="4049713" y="2841625"/>
                  <a:ext cx="119063" cy="73025"/>
                </a:xfrm>
                <a:custGeom>
                  <a:avLst/>
                  <a:gdLst/>
                  <a:ahLst/>
                  <a:cxnLst>
                    <a:cxn ang="0">
                      <a:pos x="66" y="0"/>
                    </a:cxn>
                    <a:cxn ang="0">
                      <a:pos x="0" y="37"/>
                    </a:cxn>
                    <a:cxn ang="0">
                      <a:pos x="7" y="46"/>
                    </a:cxn>
                    <a:cxn ang="0">
                      <a:pos x="75" y="23"/>
                    </a:cxn>
                    <a:cxn ang="0">
                      <a:pos x="66" y="0"/>
                    </a:cxn>
                    <a:cxn ang="0">
                      <a:pos x="66" y="0"/>
                    </a:cxn>
                  </a:cxnLst>
                  <a:rect l="0" t="0" r="r" b="b"/>
                  <a:pathLst>
                    <a:path w="75" h="46">
                      <a:moveTo>
                        <a:pt x="66" y="0"/>
                      </a:moveTo>
                      <a:lnTo>
                        <a:pt x="0" y="37"/>
                      </a:lnTo>
                      <a:lnTo>
                        <a:pt x="7" y="46"/>
                      </a:lnTo>
                      <a:lnTo>
                        <a:pt x="75" y="23"/>
                      </a:lnTo>
                      <a:lnTo>
                        <a:pt x="66" y="0"/>
                      </a:lnTo>
                      <a:lnTo>
                        <a:pt x="66" y="0"/>
                      </a:lnTo>
                      <a:close/>
                    </a:path>
                  </a:pathLst>
                </a:custGeom>
                <a:solidFill>
                  <a:srgbClr val="C275C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041" name="Freeform 240"/>
                <p:cNvSpPr>
                  <a:spLocks/>
                </p:cNvSpPr>
                <p:nvPr/>
              </p:nvSpPr>
              <p:spPr bwMode="auto">
                <a:xfrm>
                  <a:off x="4187825" y="2689225"/>
                  <a:ext cx="152400" cy="53975"/>
                </a:xfrm>
                <a:custGeom>
                  <a:avLst/>
                  <a:gdLst/>
                  <a:ahLst/>
                  <a:cxnLst>
                    <a:cxn ang="0">
                      <a:pos x="89" y="0"/>
                    </a:cxn>
                    <a:cxn ang="0">
                      <a:pos x="0" y="9"/>
                    </a:cxn>
                    <a:cxn ang="0">
                      <a:pos x="16" y="32"/>
                    </a:cxn>
                    <a:cxn ang="0">
                      <a:pos x="96" y="34"/>
                    </a:cxn>
                    <a:cxn ang="0">
                      <a:pos x="89" y="0"/>
                    </a:cxn>
                    <a:cxn ang="0">
                      <a:pos x="89" y="0"/>
                    </a:cxn>
                  </a:cxnLst>
                  <a:rect l="0" t="0" r="r" b="b"/>
                  <a:pathLst>
                    <a:path w="96" h="34">
                      <a:moveTo>
                        <a:pt x="89" y="0"/>
                      </a:moveTo>
                      <a:lnTo>
                        <a:pt x="0" y="9"/>
                      </a:lnTo>
                      <a:lnTo>
                        <a:pt x="16" y="32"/>
                      </a:lnTo>
                      <a:lnTo>
                        <a:pt x="96" y="34"/>
                      </a:lnTo>
                      <a:lnTo>
                        <a:pt x="89" y="0"/>
                      </a:lnTo>
                      <a:lnTo>
                        <a:pt x="89" y="0"/>
                      </a:lnTo>
                      <a:close/>
                    </a:path>
                  </a:pathLst>
                </a:custGeom>
                <a:solidFill>
                  <a:srgbClr val="8299E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</p:grpSp>
        </p:grpSp>
        <p:grpSp>
          <p:nvGrpSpPr>
            <p:cNvPr id="931" name="Group 887"/>
            <p:cNvGrpSpPr/>
            <p:nvPr/>
          </p:nvGrpSpPr>
          <p:grpSpPr>
            <a:xfrm rot="20885652">
              <a:off x="6032991" y="6120375"/>
              <a:ext cx="609599" cy="685801"/>
              <a:chOff x="5105400" y="3886200"/>
              <a:chExt cx="1128713" cy="1117600"/>
            </a:xfrm>
          </p:grpSpPr>
          <p:sp>
            <p:nvSpPr>
              <p:cNvPr id="1010" name="Freeform 37"/>
              <p:cNvSpPr>
                <a:spLocks/>
              </p:cNvSpPr>
              <p:nvPr/>
            </p:nvSpPr>
            <p:spPr bwMode="auto">
              <a:xfrm>
                <a:off x="5235575" y="4416425"/>
                <a:ext cx="812800" cy="587375"/>
              </a:xfrm>
              <a:custGeom>
                <a:avLst/>
                <a:gdLst/>
                <a:ahLst/>
                <a:cxnLst>
                  <a:cxn ang="0">
                    <a:pos x="57" y="332"/>
                  </a:cxn>
                  <a:cxn ang="0">
                    <a:pos x="57" y="332"/>
                  </a:cxn>
                  <a:cxn ang="0">
                    <a:pos x="73" y="339"/>
                  </a:cxn>
                  <a:cxn ang="0">
                    <a:pos x="111" y="351"/>
                  </a:cxn>
                  <a:cxn ang="0">
                    <a:pos x="143" y="357"/>
                  </a:cxn>
                  <a:cxn ang="0">
                    <a:pos x="177" y="364"/>
                  </a:cxn>
                  <a:cxn ang="0">
                    <a:pos x="215" y="367"/>
                  </a:cxn>
                  <a:cxn ang="0">
                    <a:pos x="263" y="370"/>
                  </a:cxn>
                  <a:cxn ang="0">
                    <a:pos x="263" y="370"/>
                  </a:cxn>
                  <a:cxn ang="0">
                    <a:pos x="307" y="367"/>
                  </a:cxn>
                  <a:cxn ang="0">
                    <a:pos x="345" y="364"/>
                  </a:cxn>
                  <a:cxn ang="0">
                    <a:pos x="380" y="357"/>
                  </a:cxn>
                  <a:cxn ang="0">
                    <a:pos x="408" y="348"/>
                  </a:cxn>
                  <a:cxn ang="0">
                    <a:pos x="446" y="335"/>
                  </a:cxn>
                  <a:cxn ang="0">
                    <a:pos x="459" y="329"/>
                  </a:cxn>
                  <a:cxn ang="0">
                    <a:pos x="512" y="0"/>
                  </a:cxn>
                  <a:cxn ang="0">
                    <a:pos x="0" y="0"/>
                  </a:cxn>
                  <a:cxn ang="0">
                    <a:pos x="57" y="332"/>
                  </a:cxn>
                </a:cxnLst>
                <a:rect l="0" t="0" r="r" b="b"/>
                <a:pathLst>
                  <a:path w="512" h="370">
                    <a:moveTo>
                      <a:pt x="57" y="332"/>
                    </a:moveTo>
                    <a:lnTo>
                      <a:pt x="57" y="332"/>
                    </a:lnTo>
                    <a:lnTo>
                      <a:pt x="73" y="339"/>
                    </a:lnTo>
                    <a:lnTo>
                      <a:pt x="111" y="351"/>
                    </a:lnTo>
                    <a:lnTo>
                      <a:pt x="143" y="357"/>
                    </a:lnTo>
                    <a:lnTo>
                      <a:pt x="177" y="364"/>
                    </a:lnTo>
                    <a:lnTo>
                      <a:pt x="215" y="367"/>
                    </a:lnTo>
                    <a:lnTo>
                      <a:pt x="263" y="370"/>
                    </a:lnTo>
                    <a:lnTo>
                      <a:pt x="263" y="370"/>
                    </a:lnTo>
                    <a:lnTo>
                      <a:pt x="307" y="367"/>
                    </a:lnTo>
                    <a:lnTo>
                      <a:pt x="345" y="364"/>
                    </a:lnTo>
                    <a:lnTo>
                      <a:pt x="380" y="357"/>
                    </a:lnTo>
                    <a:lnTo>
                      <a:pt x="408" y="348"/>
                    </a:lnTo>
                    <a:lnTo>
                      <a:pt x="446" y="335"/>
                    </a:lnTo>
                    <a:lnTo>
                      <a:pt x="459" y="329"/>
                    </a:lnTo>
                    <a:lnTo>
                      <a:pt x="512" y="0"/>
                    </a:lnTo>
                    <a:lnTo>
                      <a:pt x="0" y="0"/>
                    </a:lnTo>
                    <a:lnTo>
                      <a:pt x="57" y="332"/>
                    </a:lnTo>
                    <a:close/>
                  </a:path>
                </a:pathLst>
              </a:custGeom>
              <a:solidFill>
                <a:srgbClr val="933E6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011" name="Freeform 38"/>
              <p:cNvSpPr>
                <a:spLocks/>
              </p:cNvSpPr>
              <p:nvPr/>
            </p:nvSpPr>
            <p:spPr bwMode="auto">
              <a:xfrm>
                <a:off x="5105400" y="3886200"/>
                <a:ext cx="1128713" cy="715963"/>
              </a:xfrm>
              <a:custGeom>
                <a:avLst/>
                <a:gdLst/>
                <a:ahLst/>
                <a:cxnLst>
                  <a:cxn ang="0">
                    <a:pos x="0" y="255"/>
                  </a:cxn>
                  <a:cxn ang="0">
                    <a:pos x="10" y="218"/>
                  </a:cxn>
                  <a:cxn ang="0">
                    <a:pos x="38" y="183"/>
                  </a:cxn>
                  <a:cxn ang="0">
                    <a:pos x="76" y="157"/>
                  </a:cxn>
                  <a:cxn ang="0">
                    <a:pos x="127" y="142"/>
                  </a:cxn>
                  <a:cxn ang="0">
                    <a:pos x="124" y="123"/>
                  </a:cxn>
                  <a:cxn ang="0">
                    <a:pos x="127" y="97"/>
                  </a:cxn>
                  <a:cxn ang="0">
                    <a:pos x="149" y="53"/>
                  </a:cxn>
                  <a:cxn ang="0">
                    <a:pos x="190" y="22"/>
                  </a:cxn>
                  <a:cxn ang="0">
                    <a:pos x="244" y="3"/>
                  </a:cxn>
                  <a:cxn ang="0">
                    <a:pos x="275" y="0"/>
                  </a:cxn>
                  <a:cxn ang="0">
                    <a:pos x="313" y="3"/>
                  </a:cxn>
                  <a:cxn ang="0">
                    <a:pos x="373" y="31"/>
                  </a:cxn>
                  <a:cxn ang="0">
                    <a:pos x="398" y="53"/>
                  </a:cxn>
                  <a:cxn ang="0">
                    <a:pos x="424" y="41"/>
                  </a:cxn>
                  <a:cxn ang="0">
                    <a:pos x="458" y="34"/>
                  </a:cxn>
                  <a:cxn ang="0">
                    <a:pos x="474" y="37"/>
                  </a:cxn>
                  <a:cxn ang="0">
                    <a:pos x="506" y="47"/>
                  </a:cxn>
                  <a:cxn ang="0">
                    <a:pos x="528" y="63"/>
                  </a:cxn>
                  <a:cxn ang="0">
                    <a:pos x="544" y="85"/>
                  </a:cxn>
                  <a:cxn ang="0">
                    <a:pos x="544" y="97"/>
                  </a:cxn>
                  <a:cxn ang="0">
                    <a:pos x="585" y="110"/>
                  </a:cxn>
                  <a:cxn ang="0">
                    <a:pos x="616" y="132"/>
                  </a:cxn>
                  <a:cxn ang="0">
                    <a:pos x="638" y="157"/>
                  </a:cxn>
                  <a:cxn ang="0">
                    <a:pos x="648" y="186"/>
                  </a:cxn>
                  <a:cxn ang="0">
                    <a:pos x="673" y="205"/>
                  </a:cxn>
                  <a:cxn ang="0">
                    <a:pos x="702" y="240"/>
                  </a:cxn>
                  <a:cxn ang="0">
                    <a:pos x="711" y="265"/>
                  </a:cxn>
                  <a:cxn ang="0">
                    <a:pos x="711" y="278"/>
                  </a:cxn>
                  <a:cxn ang="0">
                    <a:pos x="705" y="309"/>
                  </a:cxn>
                  <a:cxn ang="0">
                    <a:pos x="683" y="341"/>
                  </a:cxn>
                  <a:cxn ang="0">
                    <a:pos x="654" y="366"/>
                  </a:cxn>
                  <a:cxn ang="0">
                    <a:pos x="610" y="388"/>
                  </a:cxn>
                  <a:cxn ang="0">
                    <a:pos x="607" y="401"/>
                  </a:cxn>
                  <a:cxn ang="0">
                    <a:pos x="585" y="420"/>
                  </a:cxn>
                  <a:cxn ang="0">
                    <a:pos x="547" y="432"/>
                  </a:cxn>
                  <a:cxn ang="0">
                    <a:pos x="496" y="442"/>
                  </a:cxn>
                  <a:cxn ang="0">
                    <a:pos x="468" y="442"/>
                  </a:cxn>
                  <a:cxn ang="0">
                    <a:pos x="379" y="429"/>
                  </a:cxn>
                  <a:cxn ang="0">
                    <a:pos x="357" y="439"/>
                  </a:cxn>
                  <a:cxn ang="0">
                    <a:pos x="307" y="448"/>
                  </a:cxn>
                  <a:cxn ang="0">
                    <a:pos x="278" y="451"/>
                  </a:cxn>
                  <a:cxn ang="0">
                    <a:pos x="199" y="439"/>
                  </a:cxn>
                  <a:cxn ang="0">
                    <a:pos x="161" y="420"/>
                  </a:cxn>
                  <a:cxn ang="0">
                    <a:pos x="152" y="410"/>
                  </a:cxn>
                  <a:cxn ang="0">
                    <a:pos x="92" y="398"/>
                  </a:cxn>
                  <a:cxn ang="0">
                    <a:pos x="67" y="382"/>
                  </a:cxn>
                  <a:cxn ang="0">
                    <a:pos x="51" y="363"/>
                  </a:cxn>
                  <a:cxn ang="0">
                    <a:pos x="48" y="353"/>
                  </a:cxn>
                  <a:cxn ang="0">
                    <a:pos x="51" y="341"/>
                  </a:cxn>
                  <a:cxn ang="0">
                    <a:pos x="16" y="303"/>
                  </a:cxn>
                  <a:cxn ang="0">
                    <a:pos x="0" y="255"/>
                  </a:cxn>
                </a:cxnLst>
                <a:rect l="0" t="0" r="r" b="b"/>
                <a:pathLst>
                  <a:path w="711" h="451">
                    <a:moveTo>
                      <a:pt x="0" y="255"/>
                    </a:moveTo>
                    <a:lnTo>
                      <a:pt x="0" y="255"/>
                    </a:lnTo>
                    <a:lnTo>
                      <a:pt x="3" y="236"/>
                    </a:lnTo>
                    <a:lnTo>
                      <a:pt x="10" y="218"/>
                    </a:lnTo>
                    <a:lnTo>
                      <a:pt x="22" y="199"/>
                    </a:lnTo>
                    <a:lnTo>
                      <a:pt x="38" y="183"/>
                    </a:lnTo>
                    <a:lnTo>
                      <a:pt x="54" y="167"/>
                    </a:lnTo>
                    <a:lnTo>
                      <a:pt x="76" y="157"/>
                    </a:lnTo>
                    <a:lnTo>
                      <a:pt x="101" y="148"/>
                    </a:lnTo>
                    <a:lnTo>
                      <a:pt x="127" y="142"/>
                    </a:lnTo>
                    <a:lnTo>
                      <a:pt x="127" y="142"/>
                    </a:lnTo>
                    <a:lnTo>
                      <a:pt x="124" y="123"/>
                    </a:lnTo>
                    <a:lnTo>
                      <a:pt x="124" y="123"/>
                    </a:lnTo>
                    <a:lnTo>
                      <a:pt x="127" y="97"/>
                    </a:lnTo>
                    <a:lnTo>
                      <a:pt x="136" y="75"/>
                    </a:lnTo>
                    <a:lnTo>
                      <a:pt x="149" y="53"/>
                    </a:lnTo>
                    <a:lnTo>
                      <a:pt x="168" y="34"/>
                    </a:lnTo>
                    <a:lnTo>
                      <a:pt x="190" y="22"/>
                    </a:lnTo>
                    <a:lnTo>
                      <a:pt x="215" y="9"/>
                    </a:lnTo>
                    <a:lnTo>
                      <a:pt x="244" y="3"/>
                    </a:lnTo>
                    <a:lnTo>
                      <a:pt x="275" y="0"/>
                    </a:lnTo>
                    <a:lnTo>
                      <a:pt x="275" y="0"/>
                    </a:lnTo>
                    <a:lnTo>
                      <a:pt x="294" y="0"/>
                    </a:lnTo>
                    <a:lnTo>
                      <a:pt x="313" y="3"/>
                    </a:lnTo>
                    <a:lnTo>
                      <a:pt x="345" y="15"/>
                    </a:lnTo>
                    <a:lnTo>
                      <a:pt x="373" y="31"/>
                    </a:lnTo>
                    <a:lnTo>
                      <a:pt x="398" y="53"/>
                    </a:lnTo>
                    <a:lnTo>
                      <a:pt x="398" y="53"/>
                    </a:lnTo>
                    <a:lnTo>
                      <a:pt x="411" y="44"/>
                    </a:lnTo>
                    <a:lnTo>
                      <a:pt x="424" y="41"/>
                    </a:lnTo>
                    <a:lnTo>
                      <a:pt x="439" y="37"/>
                    </a:lnTo>
                    <a:lnTo>
                      <a:pt x="458" y="34"/>
                    </a:lnTo>
                    <a:lnTo>
                      <a:pt x="458" y="34"/>
                    </a:lnTo>
                    <a:lnTo>
                      <a:pt x="474" y="37"/>
                    </a:lnTo>
                    <a:lnTo>
                      <a:pt x="490" y="41"/>
                    </a:lnTo>
                    <a:lnTo>
                      <a:pt x="506" y="47"/>
                    </a:lnTo>
                    <a:lnTo>
                      <a:pt x="518" y="53"/>
                    </a:lnTo>
                    <a:lnTo>
                      <a:pt x="528" y="63"/>
                    </a:lnTo>
                    <a:lnTo>
                      <a:pt x="537" y="72"/>
                    </a:lnTo>
                    <a:lnTo>
                      <a:pt x="544" y="85"/>
                    </a:lnTo>
                    <a:lnTo>
                      <a:pt x="544" y="97"/>
                    </a:lnTo>
                    <a:lnTo>
                      <a:pt x="544" y="97"/>
                    </a:lnTo>
                    <a:lnTo>
                      <a:pt x="566" y="104"/>
                    </a:lnTo>
                    <a:lnTo>
                      <a:pt x="585" y="110"/>
                    </a:lnTo>
                    <a:lnTo>
                      <a:pt x="601" y="120"/>
                    </a:lnTo>
                    <a:lnTo>
                      <a:pt x="616" y="132"/>
                    </a:lnTo>
                    <a:lnTo>
                      <a:pt x="629" y="142"/>
                    </a:lnTo>
                    <a:lnTo>
                      <a:pt x="638" y="157"/>
                    </a:lnTo>
                    <a:lnTo>
                      <a:pt x="645" y="170"/>
                    </a:lnTo>
                    <a:lnTo>
                      <a:pt x="648" y="186"/>
                    </a:lnTo>
                    <a:lnTo>
                      <a:pt x="648" y="186"/>
                    </a:lnTo>
                    <a:lnTo>
                      <a:pt x="673" y="205"/>
                    </a:lnTo>
                    <a:lnTo>
                      <a:pt x="695" y="227"/>
                    </a:lnTo>
                    <a:lnTo>
                      <a:pt x="702" y="240"/>
                    </a:lnTo>
                    <a:lnTo>
                      <a:pt x="708" y="252"/>
                    </a:lnTo>
                    <a:lnTo>
                      <a:pt x="711" y="265"/>
                    </a:lnTo>
                    <a:lnTo>
                      <a:pt x="711" y="278"/>
                    </a:lnTo>
                    <a:lnTo>
                      <a:pt x="711" y="278"/>
                    </a:lnTo>
                    <a:lnTo>
                      <a:pt x="708" y="293"/>
                    </a:lnTo>
                    <a:lnTo>
                      <a:pt x="705" y="309"/>
                    </a:lnTo>
                    <a:lnTo>
                      <a:pt x="695" y="325"/>
                    </a:lnTo>
                    <a:lnTo>
                      <a:pt x="683" y="341"/>
                    </a:lnTo>
                    <a:lnTo>
                      <a:pt x="670" y="353"/>
                    </a:lnTo>
                    <a:lnTo>
                      <a:pt x="654" y="366"/>
                    </a:lnTo>
                    <a:lnTo>
                      <a:pt x="632" y="379"/>
                    </a:lnTo>
                    <a:lnTo>
                      <a:pt x="610" y="388"/>
                    </a:lnTo>
                    <a:lnTo>
                      <a:pt x="610" y="388"/>
                    </a:lnTo>
                    <a:lnTo>
                      <a:pt x="607" y="401"/>
                    </a:lnTo>
                    <a:lnTo>
                      <a:pt x="597" y="410"/>
                    </a:lnTo>
                    <a:lnTo>
                      <a:pt x="585" y="420"/>
                    </a:lnTo>
                    <a:lnTo>
                      <a:pt x="566" y="426"/>
                    </a:lnTo>
                    <a:lnTo>
                      <a:pt x="547" y="432"/>
                    </a:lnTo>
                    <a:lnTo>
                      <a:pt x="522" y="439"/>
                    </a:lnTo>
                    <a:lnTo>
                      <a:pt x="496" y="442"/>
                    </a:lnTo>
                    <a:lnTo>
                      <a:pt x="468" y="442"/>
                    </a:lnTo>
                    <a:lnTo>
                      <a:pt x="468" y="442"/>
                    </a:lnTo>
                    <a:lnTo>
                      <a:pt x="420" y="439"/>
                    </a:lnTo>
                    <a:lnTo>
                      <a:pt x="379" y="429"/>
                    </a:lnTo>
                    <a:lnTo>
                      <a:pt x="379" y="429"/>
                    </a:lnTo>
                    <a:lnTo>
                      <a:pt x="357" y="439"/>
                    </a:lnTo>
                    <a:lnTo>
                      <a:pt x="335" y="445"/>
                    </a:lnTo>
                    <a:lnTo>
                      <a:pt x="307" y="448"/>
                    </a:lnTo>
                    <a:lnTo>
                      <a:pt x="278" y="451"/>
                    </a:lnTo>
                    <a:lnTo>
                      <a:pt x="278" y="451"/>
                    </a:lnTo>
                    <a:lnTo>
                      <a:pt x="237" y="448"/>
                    </a:lnTo>
                    <a:lnTo>
                      <a:pt x="199" y="439"/>
                    </a:lnTo>
                    <a:lnTo>
                      <a:pt x="171" y="426"/>
                    </a:lnTo>
                    <a:lnTo>
                      <a:pt x="161" y="420"/>
                    </a:lnTo>
                    <a:lnTo>
                      <a:pt x="152" y="410"/>
                    </a:lnTo>
                    <a:lnTo>
                      <a:pt x="152" y="410"/>
                    </a:lnTo>
                    <a:lnTo>
                      <a:pt x="111" y="404"/>
                    </a:lnTo>
                    <a:lnTo>
                      <a:pt x="92" y="398"/>
                    </a:lnTo>
                    <a:lnTo>
                      <a:pt x="79" y="391"/>
                    </a:lnTo>
                    <a:lnTo>
                      <a:pt x="67" y="382"/>
                    </a:lnTo>
                    <a:lnTo>
                      <a:pt x="57" y="372"/>
                    </a:lnTo>
                    <a:lnTo>
                      <a:pt x="51" y="363"/>
                    </a:lnTo>
                    <a:lnTo>
                      <a:pt x="48" y="353"/>
                    </a:lnTo>
                    <a:lnTo>
                      <a:pt x="48" y="353"/>
                    </a:lnTo>
                    <a:lnTo>
                      <a:pt x="51" y="341"/>
                    </a:lnTo>
                    <a:lnTo>
                      <a:pt x="51" y="341"/>
                    </a:lnTo>
                    <a:lnTo>
                      <a:pt x="32" y="325"/>
                    </a:lnTo>
                    <a:lnTo>
                      <a:pt x="16" y="303"/>
                    </a:lnTo>
                    <a:lnTo>
                      <a:pt x="7" y="281"/>
                    </a:lnTo>
                    <a:lnTo>
                      <a:pt x="0" y="255"/>
                    </a:lnTo>
                    <a:lnTo>
                      <a:pt x="0" y="255"/>
                    </a:lnTo>
                    <a:close/>
                  </a:path>
                </a:pathLst>
              </a:custGeom>
              <a:solidFill>
                <a:srgbClr val="FFC20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012" name="Freeform 39"/>
              <p:cNvSpPr>
                <a:spLocks/>
              </p:cNvSpPr>
              <p:nvPr/>
            </p:nvSpPr>
            <p:spPr bwMode="auto">
              <a:xfrm>
                <a:off x="5330825" y="4021137"/>
                <a:ext cx="793750" cy="501650"/>
              </a:xfrm>
              <a:custGeom>
                <a:avLst/>
                <a:gdLst/>
                <a:ahLst/>
                <a:cxnLst>
                  <a:cxn ang="0">
                    <a:pos x="0" y="180"/>
                  </a:cxn>
                  <a:cxn ang="0">
                    <a:pos x="7" y="151"/>
                  </a:cxn>
                  <a:cxn ang="0">
                    <a:pos x="26" y="126"/>
                  </a:cxn>
                  <a:cxn ang="0">
                    <a:pos x="51" y="110"/>
                  </a:cxn>
                  <a:cxn ang="0">
                    <a:pos x="86" y="101"/>
                  </a:cxn>
                  <a:cxn ang="0">
                    <a:pos x="86" y="85"/>
                  </a:cxn>
                  <a:cxn ang="0">
                    <a:pos x="89" y="69"/>
                  </a:cxn>
                  <a:cxn ang="0">
                    <a:pos x="105" y="38"/>
                  </a:cxn>
                  <a:cxn ang="0">
                    <a:pos x="133" y="16"/>
                  </a:cxn>
                  <a:cxn ang="0">
                    <a:pos x="171" y="0"/>
                  </a:cxn>
                  <a:cxn ang="0">
                    <a:pos x="190" y="0"/>
                  </a:cxn>
                  <a:cxn ang="0">
                    <a:pos x="241" y="9"/>
                  </a:cxn>
                  <a:cxn ang="0">
                    <a:pos x="278" y="38"/>
                  </a:cxn>
                  <a:cxn ang="0">
                    <a:pos x="297" y="28"/>
                  </a:cxn>
                  <a:cxn ang="0">
                    <a:pos x="320" y="25"/>
                  </a:cxn>
                  <a:cxn ang="0">
                    <a:pos x="364" y="38"/>
                  </a:cxn>
                  <a:cxn ang="0">
                    <a:pos x="380" y="60"/>
                  </a:cxn>
                  <a:cxn ang="0">
                    <a:pos x="383" y="69"/>
                  </a:cxn>
                  <a:cxn ang="0">
                    <a:pos x="430" y="91"/>
                  </a:cxn>
                  <a:cxn ang="0">
                    <a:pos x="446" y="110"/>
                  </a:cxn>
                  <a:cxn ang="0">
                    <a:pos x="455" y="129"/>
                  </a:cxn>
                  <a:cxn ang="0">
                    <a:pos x="471" y="145"/>
                  </a:cxn>
                  <a:cxn ang="0">
                    <a:pos x="496" y="177"/>
                  </a:cxn>
                  <a:cxn ang="0">
                    <a:pos x="500" y="196"/>
                  </a:cxn>
                  <a:cxn ang="0">
                    <a:pos x="493" y="218"/>
                  </a:cxn>
                  <a:cxn ang="0">
                    <a:pos x="481" y="237"/>
                  </a:cxn>
                  <a:cxn ang="0">
                    <a:pos x="427" y="272"/>
                  </a:cxn>
                  <a:cxn ang="0">
                    <a:pos x="427" y="281"/>
                  </a:cxn>
                  <a:cxn ang="0">
                    <a:pos x="411" y="294"/>
                  </a:cxn>
                  <a:cxn ang="0">
                    <a:pos x="367" y="306"/>
                  </a:cxn>
                  <a:cxn ang="0">
                    <a:pos x="326" y="309"/>
                  </a:cxn>
                  <a:cxn ang="0">
                    <a:pos x="266" y="303"/>
                  </a:cxn>
                  <a:cxn ang="0">
                    <a:pos x="250" y="309"/>
                  </a:cxn>
                  <a:cxn ang="0">
                    <a:pos x="215" y="316"/>
                  </a:cxn>
                  <a:cxn ang="0">
                    <a:pos x="193" y="316"/>
                  </a:cxn>
                  <a:cxn ang="0">
                    <a:pos x="139" y="309"/>
                  </a:cxn>
                  <a:cxn ang="0">
                    <a:pos x="105" y="287"/>
                  </a:cxn>
                  <a:cxn ang="0">
                    <a:pos x="76" y="284"/>
                  </a:cxn>
                  <a:cxn ang="0">
                    <a:pos x="38" y="262"/>
                  </a:cxn>
                  <a:cxn ang="0">
                    <a:pos x="32" y="246"/>
                  </a:cxn>
                  <a:cxn ang="0">
                    <a:pos x="35" y="240"/>
                  </a:cxn>
                  <a:cxn ang="0">
                    <a:pos x="19" y="227"/>
                  </a:cxn>
                  <a:cxn ang="0">
                    <a:pos x="4" y="196"/>
                  </a:cxn>
                  <a:cxn ang="0">
                    <a:pos x="0" y="180"/>
                  </a:cxn>
                </a:cxnLst>
                <a:rect l="0" t="0" r="r" b="b"/>
                <a:pathLst>
                  <a:path w="500" h="316">
                    <a:moveTo>
                      <a:pt x="0" y="180"/>
                    </a:moveTo>
                    <a:lnTo>
                      <a:pt x="0" y="180"/>
                    </a:lnTo>
                    <a:lnTo>
                      <a:pt x="0" y="164"/>
                    </a:lnTo>
                    <a:lnTo>
                      <a:pt x="7" y="151"/>
                    </a:lnTo>
                    <a:lnTo>
                      <a:pt x="13" y="139"/>
                    </a:lnTo>
                    <a:lnTo>
                      <a:pt x="26" y="126"/>
                    </a:lnTo>
                    <a:lnTo>
                      <a:pt x="38" y="117"/>
                    </a:lnTo>
                    <a:lnTo>
                      <a:pt x="51" y="110"/>
                    </a:lnTo>
                    <a:lnTo>
                      <a:pt x="70" y="104"/>
                    </a:lnTo>
                    <a:lnTo>
                      <a:pt x="86" y="101"/>
                    </a:lnTo>
                    <a:lnTo>
                      <a:pt x="86" y="101"/>
                    </a:lnTo>
                    <a:lnTo>
                      <a:pt x="86" y="85"/>
                    </a:lnTo>
                    <a:lnTo>
                      <a:pt x="86" y="85"/>
                    </a:lnTo>
                    <a:lnTo>
                      <a:pt x="89" y="69"/>
                    </a:lnTo>
                    <a:lnTo>
                      <a:pt x="95" y="54"/>
                    </a:lnTo>
                    <a:lnTo>
                      <a:pt x="105" y="38"/>
                    </a:lnTo>
                    <a:lnTo>
                      <a:pt x="117" y="25"/>
                    </a:lnTo>
                    <a:lnTo>
                      <a:pt x="133" y="16"/>
                    </a:lnTo>
                    <a:lnTo>
                      <a:pt x="149" y="6"/>
                    </a:lnTo>
                    <a:lnTo>
                      <a:pt x="171" y="0"/>
                    </a:lnTo>
                    <a:lnTo>
                      <a:pt x="190" y="0"/>
                    </a:lnTo>
                    <a:lnTo>
                      <a:pt x="190" y="0"/>
                    </a:lnTo>
                    <a:lnTo>
                      <a:pt x="218" y="3"/>
                    </a:lnTo>
                    <a:lnTo>
                      <a:pt x="241" y="9"/>
                    </a:lnTo>
                    <a:lnTo>
                      <a:pt x="263" y="22"/>
                    </a:lnTo>
                    <a:lnTo>
                      <a:pt x="278" y="38"/>
                    </a:lnTo>
                    <a:lnTo>
                      <a:pt x="278" y="38"/>
                    </a:lnTo>
                    <a:lnTo>
                      <a:pt x="297" y="28"/>
                    </a:lnTo>
                    <a:lnTo>
                      <a:pt x="320" y="25"/>
                    </a:lnTo>
                    <a:lnTo>
                      <a:pt x="320" y="25"/>
                    </a:lnTo>
                    <a:lnTo>
                      <a:pt x="345" y="28"/>
                    </a:lnTo>
                    <a:lnTo>
                      <a:pt x="364" y="38"/>
                    </a:lnTo>
                    <a:lnTo>
                      <a:pt x="376" y="50"/>
                    </a:lnTo>
                    <a:lnTo>
                      <a:pt x="380" y="60"/>
                    </a:lnTo>
                    <a:lnTo>
                      <a:pt x="383" y="69"/>
                    </a:lnTo>
                    <a:lnTo>
                      <a:pt x="383" y="69"/>
                    </a:lnTo>
                    <a:lnTo>
                      <a:pt x="408" y="79"/>
                    </a:lnTo>
                    <a:lnTo>
                      <a:pt x="430" y="91"/>
                    </a:lnTo>
                    <a:lnTo>
                      <a:pt x="440" y="101"/>
                    </a:lnTo>
                    <a:lnTo>
                      <a:pt x="446" y="110"/>
                    </a:lnTo>
                    <a:lnTo>
                      <a:pt x="452" y="120"/>
                    </a:lnTo>
                    <a:lnTo>
                      <a:pt x="455" y="129"/>
                    </a:lnTo>
                    <a:lnTo>
                      <a:pt x="455" y="129"/>
                    </a:lnTo>
                    <a:lnTo>
                      <a:pt x="471" y="145"/>
                    </a:lnTo>
                    <a:lnTo>
                      <a:pt x="487" y="161"/>
                    </a:lnTo>
                    <a:lnTo>
                      <a:pt x="496" y="177"/>
                    </a:lnTo>
                    <a:lnTo>
                      <a:pt x="500" y="196"/>
                    </a:lnTo>
                    <a:lnTo>
                      <a:pt x="500" y="196"/>
                    </a:lnTo>
                    <a:lnTo>
                      <a:pt x="496" y="205"/>
                    </a:lnTo>
                    <a:lnTo>
                      <a:pt x="493" y="218"/>
                    </a:lnTo>
                    <a:lnTo>
                      <a:pt x="487" y="227"/>
                    </a:lnTo>
                    <a:lnTo>
                      <a:pt x="481" y="237"/>
                    </a:lnTo>
                    <a:lnTo>
                      <a:pt x="459" y="256"/>
                    </a:lnTo>
                    <a:lnTo>
                      <a:pt x="427" y="272"/>
                    </a:lnTo>
                    <a:lnTo>
                      <a:pt x="427" y="272"/>
                    </a:lnTo>
                    <a:lnTo>
                      <a:pt x="427" y="281"/>
                    </a:lnTo>
                    <a:lnTo>
                      <a:pt x="421" y="287"/>
                    </a:lnTo>
                    <a:lnTo>
                      <a:pt x="411" y="294"/>
                    </a:lnTo>
                    <a:lnTo>
                      <a:pt x="399" y="300"/>
                    </a:lnTo>
                    <a:lnTo>
                      <a:pt x="367" y="306"/>
                    </a:lnTo>
                    <a:lnTo>
                      <a:pt x="326" y="309"/>
                    </a:lnTo>
                    <a:lnTo>
                      <a:pt x="326" y="309"/>
                    </a:lnTo>
                    <a:lnTo>
                      <a:pt x="294" y="309"/>
                    </a:lnTo>
                    <a:lnTo>
                      <a:pt x="266" y="303"/>
                    </a:lnTo>
                    <a:lnTo>
                      <a:pt x="266" y="303"/>
                    </a:lnTo>
                    <a:lnTo>
                      <a:pt x="250" y="309"/>
                    </a:lnTo>
                    <a:lnTo>
                      <a:pt x="234" y="313"/>
                    </a:lnTo>
                    <a:lnTo>
                      <a:pt x="215" y="316"/>
                    </a:lnTo>
                    <a:lnTo>
                      <a:pt x="193" y="316"/>
                    </a:lnTo>
                    <a:lnTo>
                      <a:pt x="193" y="316"/>
                    </a:lnTo>
                    <a:lnTo>
                      <a:pt x="165" y="316"/>
                    </a:lnTo>
                    <a:lnTo>
                      <a:pt x="139" y="309"/>
                    </a:lnTo>
                    <a:lnTo>
                      <a:pt x="117" y="300"/>
                    </a:lnTo>
                    <a:lnTo>
                      <a:pt x="105" y="287"/>
                    </a:lnTo>
                    <a:lnTo>
                      <a:pt x="105" y="287"/>
                    </a:lnTo>
                    <a:lnTo>
                      <a:pt x="76" y="284"/>
                    </a:lnTo>
                    <a:lnTo>
                      <a:pt x="54" y="275"/>
                    </a:lnTo>
                    <a:lnTo>
                      <a:pt x="38" y="262"/>
                    </a:lnTo>
                    <a:lnTo>
                      <a:pt x="35" y="256"/>
                    </a:lnTo>
                    <a:lnTo>
                      <a:pt x="32" y="246"/>
                    </a:lnTo>
                    <a:lnTo>
                      <a:pt x="32" y="246"/>
                    </a:lnTo>
                    <a:lnTo>
                      <a:pt x="35" y="240"/>
                    </a:lnTo>
                    <a:lnTo>
                      <a:pt x="35" y="240"/>
                    </a:lnTo>
                    <a:lnTo>
                      <a:pt x="19" y="227"/>
                    </a:lnTo>
                    <a:lnTo>
                      <a:pt x="10" y="212"/>
                    </a:lnTo>
                    <a:lnTo>
                      <a:pt x="4" y="196"/>
                    </a:lnTo>
                    <a:lnTo>
                      <a:pt x="0" y="180"/>
                    </a:lnTo>
                    <a:lnTo>
                      <a:pt x="0" y="180"/>
                    </a:lnTo>
                    <a:close/>
                  </a:path>
                </a:pathLst>
              </a:custGeom>
              <a:solidFill>
                <a:srgbClr val="FFE2B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013" name="Freeform 42"/>
              <p:cNvSpPr>
                <a:spLocks/>
              </p:cNvSpPr>
              <p:nvPr/>
            </p:nvSpPr>
            <p:spPr bwMode="auto">
              <a:xfrm>
                <a:off x="5330825" y="4587875"/>
                <a:ext cx="71438" cy="346075"/>
              </a:xfrm>
              <a:custGeom>
                <a:avLst/>
                <a:gdLst/>
                <a:ahLst/>
                <a:cxnLst>
                  <a:cxn ang="0">
                    <a:pos x="45" y="218"/>
                  </a:cxn>
                  <a:cxn ang="0">
                    <a:pos x="26" y="212"/>
                  </a:cxn>
                  <a:cxn ang="0">
                    <a:pos x="0" y="0"/>
                  </a:cxn>
                  <a:cxn ang="0">
                    <a:pos x="16" y="6"/>
                  </a:cxn>
                  <a:cxn ang="0">
                    <a:pos x="45" y="218"/>
                  </a:cxn>
                </a:cxnLst>
                <a:rect l="0" t="0" r="r" b="b"/>
                <a:pathLst>
                  <a:path w="45" h="218">
                    <a:moveTo>
                      <a:pt x="45" y="218"/>
                    </a:moveTo>
                    <a:lnTo>
                      <a:pt x="26" y="212"/>
                    </a:lnTo>
                    <a:lnTo>
                      <a:pt x="0" y="0"/>
                    </a:lnTo>
                    <a:lnTo>
                      <a:pt x="16" y="6"/>
                    </a:lnTo>
                    <a:lnTo>
                      <a:pt x="45" y="218"/>
                    </a:lnTo>
                    <a:close/>
                  </a:path>
                </a:pathLst>
              </a:custGeom>
              <a:solidFill>
                <a:srgbClr val="800847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014" name="Freeform 43"/>
              <p:cNvSpPr>
                <a:spLocks/>
              </p:cNvSpPr>
              <p:nvPr/>
            </p:nvSpPr>
            <p:spPr bwMode="auto">
              <a:xfrm>
                <a:off x="5456238" y="4627562"/>
                <a:ext cx="60325" cy="315913"/>
              </a:xfrm>
              <a:custGeom>
                <a:avLst/>
                <a:gdLst/>
                <a:ahLst/>
                <a:cxnLst>
                  <a:cxn ang="0">
                    <a:pos x="38" y="199"/>
                  </a:cxn>
                  <a:cxn ang="0">
                    <a:pos x="23" y="193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38" y="199"/>
                  </a:cxn>
                </a:cxnLst>
                <a:rect l="0" t="0" r="r" b="b"/>
                <a:pathLst>
                  <a:path w="38" h="199">
                    <a:moveTo>
                      <a:pt x="38" y="199"/>
                    </a:moveTo>
                    <a:lnTo>
                      <a:pt x="23" y="193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38" y="199"/>
                    </a:lnTo>
                    <a:close/>
                  </a:path>
                </a:pathLst>
              </a:custGeom>
              <a:solidFill>
                <a:srgbClr val="800847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grpSp>
            <p:nvGrpSpPr>
              <p:cNvPr id="1015" name="Group 552"/>
              <p:cNvGrpSpPr/>
              <p:nvPr/>
            </p:nvGrpSpPr>
            <p:grpSpPr>
              <a:xfrm rot="1104056">
                <a:off x="5396596" y="4045941"/>
                <a:ext cx="609601" cy="495300"/>
                <a:chOff x="4032250" y="2557463"/>
                <a:chExt cx="641351" cy="495300"/>
              </a:xfrm>
            </p:grpSpPr>
            <p:sp>
              <p:nvSpPr>
                <p:cNvPr id="1016" name="Freeform 231"/>
                <p:cNvSpPr>
                  <a:spLocks/>
                </p:cNvSpPr>
                <p:nvPr/>
              </p:nvSpPr>
              <p:spPr bwMode="auto">
                <a:xfrm>
                  <a:off x="4108450" y="2768600"/>
                  <a:ext cx="127000" cy="44450"/>
                </a:xfrm>
                <a:custGeom>
                  <a:avLst/>
                  <a:gdLst/>
                  <a:ahLst/>
                  <a:cxnLst>
                    <a:cxn ang="0">
                      <a:pos x="73" y="12"/>
                    </a:cxn>
                    <a:cxn ang="0">
                      <a:pos x="8" y="0"/>
                    </a:cxn>
                    <a:cxn ang="0">
                      <a:pos x="0" y="18"/>
                    </a:cxn>
                    <a:cxn ang="0">
                      <a:pos x="80" y="28"/>
                    </a:cxn>
                    <a:cxn ang="0">
                      <a:pos x="73" y="12"/>
                    </a:cxn>
                    <a:cxn ang="0">
                      <a:pos x="73" y="12"/>
                    </a:cxn>
                  </a:cxnLst>
                  <a:rect l="0" t="0" r="r" b="b"/>
                  <a:pathLst>
                    <a:path w="80" h="28">
                      <a:moveTo>
                        <a:pt x="73" y="12"/>
                      </a:moveTo>
                      <a:lnTo>
                        <a:pt x="8" y="0"/>
                      </a:lnTo>
                      <a:lnTo>
                        <a:pt x="0" y="18"/>
                      </a:lnTo>
                      <a:lnTo>
                        <a:pt x="80" y="28"/>
                      </a:lnTo>
                      <a:lnTo>
                        <a:pt x="73" y="12"/>
                      </a:lnTo>
                      <a:lnTo>
                        <a:pt x="73" y="12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017" name="Freeform 232"/>
                <p:cNvSpPr>
                  <a:spLocks/>
                </p:cNvSpPr>
                <p:nvPr/>
              </p:nvSpPr>
              <p:spPr bwMode="auto">
                <a:xfrm>
                  <a:off x="4310063" y="2557463"/>
                  <a:ext cx="92075" cy="98425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0" y="49"/>
                    </a:cxn>
                    <a:cxn ang="0">
                      <a:pos x="12" y="62"/>
                    </a:cxn>
                    <a:cxn ang="0">
                      <a:pos x="58" y="7"/>
                    </a:cxn>
                    <a:cxn ang="0">
                      <a:pos x="46" y="0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58" h="62">
                      <a:moveTo>
                        <a:pt x="46" y="0"/>
                      </a:moveTo>
                      <a:lnTo>
                        <a:pt x="0" y="49"/>
                      </a:lnTo>
                      <a:lnTo>
                        <a:pt x="12" y="62"/>
                      </a:lnTo>
                      <a:lnTo>
                        <a:pt x="58" y="7"/>
                      </a:lnTo>
                      <a:lnTo>
                        <a:pt x="46" y="0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CC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018" name="Freeform 233"/>
                <p:cNvSpPr>
                  <a:spLocks/>
                </p:cNvSpPr>
                <p:nvPr/>
              </p:nvSpPr>
              <p:spPr bwMode="auto">
                <a:xfrm>
                  <a:off x="4359275" y="2816225"/>
                  <a:ext cx="141288" cy="61913"/>
                </a:xfrm>
                <a:custGeom>
                  <a:avLst/>
                  <a:gdLst/>
                  <a:ahLst/>
                  <a:cxnLst>
                    <a:cxn ang="0">
                      <a:pos x="84" y="16"/>
                    </a:cxn>
                    <a:cxn ang="0">
                      <a:pos x="0" y="0"/>
                    </a:cxn>
                    <a:cxn ang="0">
                      <a:pos x="0" y="30"/>
                    </a:cxn>
                    <a:cxn ang="0">
                      <a:pos x="89" y="39"/>
                    </a:cxn>
                    <a:cxn ang="0">
                      <a:pos x="84" y="16"/>
                    </a:cxn>
                    <a:cxn ang="0">
                      <a:pos x="84" y="16"/>
                    </a:cxn>
                  </a:cxnLst>
                  <a:rect l="0" t="0" r="r" b="b"/>
                  <a:pathLst>
                    <a:path w="89" h="39">
                      <a:moveTo>
                        <a:pt x="84" y="16"/>
                      </a:moveTo>
                      <a:lnTo>
                        <a:pt x="0" y="0"/>
                      </a:lnTo>
                      <a:lnTo>
                        <a:pt x="0" y="30"/>
                      </a:lnTo>
                      <a:lnTo>
                        <a:pt x="89" y="39"/>
                      </a:lnTo>
                      <a:lnTo>
                        <a:pt x="84" y="16"/>
                      </a:lnTo>
                      <a:lnTo>
                        <a:pt x="84" y="16"/>
                      </a:lnTo>
                      <a:close/>
                    </a:path>
                  </a:pathLst>
                </a:custGeom>
                <a:solidFill>
                  <a:srgbClr val="29FFB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019" name="Freeform 234"/>
                <p:cNvSpPr>
                  <a:spLocks/>
                </p:cNvSpPr>
                <p:nvPr/>
              </p:nvSpPr>
              <p:spPr bwMode="auto">
                <a:xfrm>
                  <a:off x="4032250" y="2974975"/>
                  <a:ext cx="125413" cy="77788"/>
                </a:xfrm>
                <a:custGeom>
                  <a:avLst/>
                  <a:gdLst/>
                  <a:ahLst/>
                  <a:cxnLst>
                    <a:cxn ang="0">
                      <a:pos x="79" y="16"/>
                    </a:cxn>
                    <a:cxn ang="0">
                      <a:pos x="18" y="49"/>
                    </a:cxn>
                    <a:cxn ang="0">
                      <a:pos x="0" y="26"/>
                    </a:cxn>
                    <a:cxn ang="0">
                      <a:pos x="68" y="0"/>
                    </a:cxn>
                    <a:cxn ang="0">
                      <a:pos x="79" y="16"/>
                    </a:cxn>
                    <a:cxn ang="0">
                      <a:pos x="79" y="16"/>
                    </a:cxn>
                  </a:cxnLst>
                  <a:rect l="0" t="0" r="r" b="b"/>
                  <a:pathLst>
                    <a:path w="79" h="49">
                      <a:moveTo>
                        <a:pt x="79" y="16"/>
                      </a:moveTo>
                      <a:lnTo>
                        <a:pt x="18" y="49"/>
                      </a:lnTo>
                      <a:lnTo>
                        <a:pt x="0" y="26"/>
                      </a:lnTo>
                      <a:lnTo>
                        <a:pt x="68" y="0"/>
                      </a:lnTo>
                      <a:lnTo>
                        <a:pt x="79" y="16"/>
                      </a:lnTo>
                      <a:lnTo>
                        <a:pt x="79" y="16"/>
                      </a:lnTo>
                      <a:close/>
                    </a:path>
                  </a:pathLst>
                </a:custGeom>
                <a:solidFill>
                  <a:srgbClr val="A6B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020" name="Freeform 235"/>
                <p:cNvSpPr>
                  <a:spLocks/>
                </p:cNvSpPr>
                <p:nvPr/>
              </p:nvSpPr>
              <p:spPr bwMode="auto">
                <a:xfrm>
                  <a:off x="4408488" y="2641600"/>
                  <a:ext cx="127000" cy="95250"/>
                </a:xfrm>
                <a:custGeom>
                  <a:avLst/>
                  <a:gdLst/>
                  <a:ahLst/>
                  <a:cxnLst>
                    <a:cxn ang="0">
                      <a:pos x="80" y="23"/>
                    </a:cxn>
                    <a:cxn ang="0">
                      <a:pos x="12" y="60"/>
                    </a:cxn>
                    <a:cxn ang="0">
                      <a:pos x="0" y="44"/>
                    </a:cxn>
                    <a:cxn ang="0">
                      <a:pos x="71" y="0"/>
                    </a:cxn>
                    <a:cxn ang="0">
                      <a:pos x="80" y="23"/>
                    </a:cxn>
                    <a:cxn ang="0">
                      <a:pos x="80" y="23"/>
                    </a:cxn>
                  </a:cxnLst>
                  <a:rect l="0" t="0" r="r" b="b"/>
                  <a:pathLst>
                    <a:path w="80" h="60">
                      <a:moveTo>
                        <a:pt x="80" y="23"/>
                      </a:moveTo>
                      <a:lnTo>
                        <a:pt x="12" y="60"/>
                      </a:lnTo>
                      <a:lnTo>
                        <a:pt x="0" y="44"/>
                      </a:lnTo>
                      <a:lnTo>
                        <a:pt x="71" y="0"/>
                      </a:lnTo>
                      <a:lnTo>
                        <a:pt x="80" y="23"/>
                      </a:lnTo>
                      <a:lnTo>
                        <a:pt x="80" y="23"/>
                      </a:lnTo>
                      <a:close/>
                    </a:path>
                  </a:pathLst>
                </a:custGeom>
                <a:solidFill>
                  <a:srgbClr val="FF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021" name="Freeform 236"/>
                <p:cNvSpPr>
                  <a:spLocks/>
                </p:cNvSpPr>
                <p:nvPr/>
              </p:nvSpPr>
              <p:spPr bwMode="auto">
                <a:xfrm>
                  <a:off x="4241800" y="2913063"/>
                  <a:ext cx="90488" cy="41275"/>
                </a:xfrm>
                <a:custGeom>
                  <a:avLst/>
                  <a:gdLst/>
                  <a:ahLst/>
                  <a:cxnLst>
                    <a:cxn ang="0">
                      <a:pos x="55" y="26"/>
                    </a:cxn>
                    <a:cxn ang="0">
                      <a:pos x="0" y="17"/>
                    </a:cxn>
                    <a:cxn ang="0">
                      <a:pos x="9" y="0"/>
                    </a:cxn>
                    <a:cxn ang="0">
                      <a:pos x="57" y="1"/>
                    </a:cxn>
                    <a:cxn ang="0">
                      <a:pos x="55" y="26"/>
                    </a:cxn>
                    <a:cxn ang="0">
                      <a:pos x="55" y="26"/>
                    </a:cxn>
                  </a:cxnLst>
                  <a:rect l="0" t="0" r="r" b="b"/>
                  <a:pathLst>
                    <a:path w="57" h="26">
                      <a:moveTo>
                        <a:pt x="55" y="26"/>
                      </a:moveTo>
                      <a:lnTo>
                        <a:pt x="0" y="17"/>
                      </a:lnTo>
                      <a:lnTo>
                        <a:pt x="9" y="0"/>
                      </a:lnTo>
                      <a:lnTo>
                        <a:pt x="57" y="1"/>
                      </a:lnTo>
                      <a:lnTo>
                        <a:pt x="55" y="26"/>
                      </a:lnTo>
                      <a:lnTo>
                        <a:pt x="55" y="26"/>
                      </a:lnTo>
                      <a:close/>
                    </a:path>
                  </a:pathLst>
                </a:custGeom>
                <a:solidFill>
                  <a:srgbClr val="CC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022" name="Freeform 237"/>
                <p:cNvSpPr>
                  <a:spLocks/>
                </p:cNvSpPr>
                <p:nvPr/>
              </p:nvSpPr>
              <p:spPr bwMode="auto">
                <a:xfrm>
                  <a:off x="4038600" y="2641600"/>
                  <a:ext cx="42863" cy="98425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0" y="62"/>
                    </a:cxn>
                    <a:cxn ang="0">
                      <a:pos x="25" y="60"/>
                    </a:cxn>
                    <a:cxn ang="0">
                      <a:pos x="27" y="0"/>
                    </a:cxn>
                    <a:cxn ang="0">
                      <a:pos x="7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27" h="62">
                      <a:moveTo>
                        <a:pt x="7" y="0"/>
                      </a:moveTo>
                      <a:lnTo>
                        <a:pt x="0" y="62"/>
                      </a:lnTo>
                      <a:lnTo>
                        <a:pt x="25" y="60"/>
                      </a:lnTo>
                      <a:lnTo>
                        <a:pt x="27" y="0"/>
                      </a:lnTo>
                      <a:lnTo>
                        <a:pt x="7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F805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023" name="Freeform 238"/>
                <p:cNvSpPr>
                  <a:spLocks/>
                </p:cNvSpPr>
                <p:nvPr/>
              </p:nvSpPr>
              <p:spPr bwMode="auto">
                <a:xfrm>
                  <a:off x="4548188" y="2608263"/>
                  <a:ext cx="125413" cy="160338"/>
                </a:xfrm>
                <a:custGeom>
                  <a:avLst/>
                  <a:gdLst/>
                  <a:ahLst/>
                  <a:cxnLst>
                    <a:cxn ang="0">
                      <a:pos x="79" y="14"/>
                    </a:cxn>
                    <a:cxn ang="0">
                      <a:pos x="13" y="101"/>
                    </a:cxn>
                    <a:cxn ang="0">
                      <a:pos x="0" y="83"/>
                    </a:cxn>
                    <a:cxn ang="0">
                      <a:pos x="59" y="0"/>
                    </a:cxn>
                    <a:cxn ang="0">
                      <a:pos x="79" y="14"/>
                    </a:cxn>
                    <a:cxn ang="0">
                      <a:pos x="79" y="14"/>
                    </a:cxn>
                  </a:cxnLst>
                  <a:rect l="0" t="0" r="r" b="b"/>
                  <a:pathLst>
                    <a:path w="79" h="101">
                      <a:moveTo>
                        <a:pt x="79" y="14"/>
                      </a:moveTo>
                      <a:lnTo>
                        <a:pt x="13" y="101"/>
                      </a:lnTo>
                      <a:lnTo>
                        <a:pt x="0" y="83"/>
                      </a:lnTo>
                      <a:lnTo>
                        <a:pt x="59" y="0"/>
                      </a:lnTo>
                      <a:lnTo>
                        <a:pt x="79" y="14"/>
                      </a:lnTo>
                      <a:lnTo>
                        <a:pt x="79" y="14"/>
                      </a:lnTo>
                      <a:close/>
                    </a:path>
                  </a:pathLst>
                </a:custGeom>
                <a:solidFill>
                  <a:srgbClr val="A18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024" name="Freeform 239"/>
                <p:cNvSpPr>
                  <a:spLocks/>
                </p:cNvSpPr>
                <p:nvPr/>
              </p:nvSpPr>
              <p:spPr bwMode="auto">
                <a:xfrm>
                  <a:off x="4049713" y="2841625"/>
                  <a:ext cx="119063" cy="73025"/>
                </a:xfrm>
                <a:custGeom>
                  <a:avLst/>
                  <a:gdLst/>
                  <a:ahLst/>
                  <a:cxnLst>
                    <a:cxn ang="0">
                      <a:pos x="66" y="0"/>
                    </a:cxn>
                    <a:cxn ang="0">
                      <a:pos x="0" y="37"/>
                    </a:cxn>
                    <a:cxn ang="0">
                      <a:pos x="7" y="46"/>
                    </a:cxn>
                    <a:cxn ang="0">
                      <a:pos x="75" y="23"/>
                    </a:cxn>
                    <a:cxn ang="0">
                      <a:pos x="66" y="0"/>
                    </a:cxn>
                    <a:cxn ang="0">
                      <a:pos x="66" y="0"/>
                    </a:cxn>
                  </a:cxnLst>
                  <a:rect l="0" t="0" r="r" b="b"/>
                  <a:pathLst>
                    <a:path w="75" h="46">
                      <a:moveTo>
                        <a:pt x="66" y="0"/>
                      </a:moveTo>
                      <a:lnTo>
                        <a:pt x="0" y="37"/>
                      </a:lnTo>
                      <a:lnTo>
                        <a:pt x="7" y="46"/>
                      </a:lnTo>
                      <a:lnTo>
                        <a:pt x="75" y="23"/>
                      </a:lnTo>
                      <a:lnTo>
                        <a:pt x="66" y="0"/>
                      </a:lnTo>
                      <a:lnTo>
                        <a:pt x="66" y="0"/>
                      </a:lnTo>
                      <a:close/>
                    </a:path>
                  </a:pathLst>
                </a:custGeom>
                <a:solidFill>
                  <a:srgbClr val="C275C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025" name="Freeform 240"/>
                <p:cNvSpPr>
                  <a:spLocks/>
                </p:cNvSpPr>
                <p:nvPr/>
              </p:nvSpPr>
              <p:spPr bwMode="auto">
                <a:xfrm>
                  <a:off x="4187825" y="2689225"/>
                  <a:ext cx="152400" cy="53975"/>
                </a:xfrm>
                <a:custGeom>
                  <a:avLst/>
                  <a:gdLst/>
                  <a:ahLst/>
                  <a:cxnLst>
                    <a:cxn ang="0">
                      <a:pos x="89" y="0"/>
                    </a:cxn>
                    <a:cxn ang="0">
                      <a:pos x="0" y="9"/>
                    </a:cxn>
                    <a:cxn ang="0">
                      <a:pos x="16" y="32"/>
                    </a:cxn>
                    <a:cxn ang="0">
                      <a:pos x="96" y="34"/>
                    </a:cxn>
                    <a:cxn ang="0">
                      <a:pos x="89" y="0"/>
                    </a:cxn>
                    <a:cxn ang="0">
                      <a:pos x="89" y="0"/>
                    </a:cxn>
                  </a:cxnLst>
                  <a:rect l="0" t="0" r="r" b="b"/>
                  <a:pathLst>
                    <a:path w="96" h="34">
                      <a:moveTo>
                        <a:pt x="89" y="0"/>
                      </a:moveTo>
                      <a:lnTo>
                        <a:pt x="0" y="9"/>
                      </a:lnTo>
                      <a:lnTo>
                        <a:pt x="16" y="32"/>
                      </a:lnTo>
                      <a:lnTo>
                        <a:pt x="96" y="34"/>
                      </a:lnTo>
                      <a:lnTo>
                        <a:pt x="89" y="0"/>
                      </a:lnTo>
                      <a:lnTo>
                        <a:pt x="89" y="0"/>
                      </a:lnTo>
                      <a:close/>
                    </a:path>
                  </a:pathLst>
                </a:custGeom>
                <a:solidFill>
                  <a:srgbClr val="8299E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</p:grpSp>
        </p:grpSp>
        <p:grpSp>
          <p:nvGrpSpPr>
            <p:cNvPr id="932" name="Group 904"/>
            <p:cNvGrpSpPr/>
            <p:nvPr/>
          </p:nvGrpSpPr>
          <p:grpSpPr>
            <a:xfrm>
              <a:off x="5209870" y="6158475"/>
              <a:ext cx="609600" cy="609601"/>
              <a:chOff x="5410200" y="2524125"/>
              <a:chExt cx="725488" cy="711200"/>
            </a:xfrm>
          </p:grpSpPr>
          <p:sp>
            <p:nvSpPr>
              <p:cNvPr id="1003" name="Freeform 65"/>
              <p:cNvSpPr>
                <a:spLocks/>
              </p:cNvSpPr>
              <p:nvPr/>
            </p:nvSpPr>
            <p:spPr bwMode="auto">
              <a:xfrm>
                <a:off x="5492750" y="2859087"/>
                <a:ext cx="523875" cy="376238"/>
              </a:xfrm>
              <a:custGeom>
                <a:avLst/>
                <a:gdLst/>
                <a:ahLst/>
                <a:cxnLst>
                  <a:cxn ang="0">
                    <a:pos x="40" y="215"/>
                  </a:cxn>
                  <a:cxn ang="0">
                    <a:pos x="40" y="215"/>
                  </a:cxn>
                  <a:cxn ang="0">
                    <a:pos x="71" y="229"/>
                  </a:cxn>
                  <a:cxn ang="0">
                    <a:pos x="115" y="237"/>
                  </a:cxn>
                  <a:cxn ang="0">
                    <a:pos x="167" y="237"/>
                  </a:cxn>
                  <a:cxn ang="0">
                    <a:pos x="167" y="237"/>
                  </a:cxn>
                  <a:cxn ang="0">
                    <a:pos x="224" y="233"/>
                  </a:cxn>
                  <a:cxn ang="0">
                    <a:pos x="264" y="224"/>
                  </a:cxn>
                  <a:cxn ang="0">
                    <a:pos x="286" y="215"/>
                  </a:cxn>
                  <a:cxn ang="0">
                    <a:pos x="295" y="211"/>
                  </a:cxn>
                  <a:cxn ang="0">
                    <a:pos x="330" y="0"/>
                  </a:cxn>
                  <a:cxn ang="0">
                    <a:pos x="0" y="0"/>
                  </a:cxn>
                  <a:cxn ang="0">
                    <a:pos x="40" y="215"/>
                  </a:cxn>
                </a:cxnLst>
                <a:rect l="0" t="0" r="r" b="b"/>
                <a:pathLst>
                  <a:path w="330" h="237">
                    <a:moveTo>
                      <a:pt x="40" y="215"/>
                    </a:moveTo>
                    <a:lnTo>
                      <a:pt x="40" y="215"/>
                    </a:lnTo>
                    <a:lnTo>
                      <a:pt x="71" y="229"/>
                    </a:lnTo>
                    <a:lnTo>
                      <a:pt x="115" y="237"/>
                    </a:lnTo>
                    <a:lnTo>
                      <a:pt x="167" y="237"/>
                    </a:lnTo>
                    <a:lnTo>
                      <a:pt x="167" y="237"/>
                    </a:lnTo>
                    <a:lnTo>
                      <a:pt x="224" y="233"/>
                    </a:lnTo>
                    <a:lnTo>
                      <a:pt x="264" y="224"/>
                    </a:lnTo>
                    <a:lnTo>
                      <a:pt x="286" y="215"/>
                    </a:lnTo>
                    <a:lnTo>
                      <a:pt x="295" y="211"/>
                    </a:lnTo>
                    <a:lnTo>
                      <a:pt x="330" y="0"/>
                    </a:lnTo>
                    <a:lnTo>
                      <a:pt x="0" y="0"/>
                    </a:lnTo>
                    <a:lnTo>
                      <a:pt x="40" y="215"/>
                    </a:lnTo>
                    <a:close/>
                  </a:path>
                </a:pathLst>
              </a:custGeom>
              <a:solidFill>
                <a:srgbClr val="58B7D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004" name="Freeform 66"/>
              <p:cNvSpPr>
                <a:spLocks/>
              </p:cNvSpPr>
              <p:nvPr/>
            </p:nvSpPr>
            <p:spPr bwMode="auto">
              <a:xfrm>
                <a:off x="5410200" y="2524125"/>
                <a:ext cx="725488" cy="460375"/>
              </a:xfrm>
              <a:custGeom>
                <a:avLst/>
                <a:gdLst/>
                <a:ahLst/>
                <a:cxnLst>
                  <a:cxn ang="0">
                    <a:pos x="0" y="163"/>
                  </a:cxn>
                  <a:cxn ang="0">
                    <a:pos x="8" y="136"/>
                  </a:cxn>
                  <a:cxn ang="0">
                    <a:pos x="48" y="101"/>
                  </a:cxn>
                  <a:cxn ang="0">
                    <a:pos x="79" y="88"/>
                  </a:cxn>
                  <a:cxn ang="0">
                    <a:pos x="79" y="79"/>
                  </a:cxn>
                  <a:cxn ang="0">
                    <a:pos x="87" y="48"/>
                  </a:cxn>
                  <a:cxn ang="0">
                    <a:pos x="109" y="22"/>
                  </a:cxn>
                  <a:cxn ang="0">
                    <a:pos x="140" y="4"/>
                  </a:cxn>
                  <a:cxn ang="0">
                    <a:pos x="175" y="0"/>
                  </a:cxn>
                  <a:cxn ang="0">
                    <a:pos x="202" y="0"/>
                  </a:cxn>
                  <a:cxn ang="0">
                    <a:pos x="241" y="18"/>
                  </a:cxn>
                  <a:cxn ang="0">
                    <a:pos x="255" y="31"/>
                  </a:cxn>
                  <a:cxn ang="0">
                    <a:pos x="294" y="22"/>
                  </a:cxn>
                  <a:cxn ang="0">
                    <a:pos x="316" y="26"/>
                  </a:cxn>
                  <a:cxn ang="0">
                    <a:pos x="342" y="44"/>
                  </a:cxn>
                  <a:cxn ang="0">
                    <a:pos x="351" y="62"/>
                  </a:cxn>
                  <a:cxn ang="0">
                    <a:pos x="395" y="84"/>
                  </a:cxn>
                  <a:cxn ang="0">
                    <a:pos x="417" y="119"/>
                  </a:cxn>
                  <a:cxn ang="0">
                    <a:pos x="430" y="132"/>
                  </a:cxn>
                  <a:cxn ang="0">
                    <a:pos x="452" y="158"/>
                  </a:cxn>
                  <a:cxn ang="0">
                    <a:pos x="457" y="176"/>
                  </a:cxn>
                  <a:cxn ang="0">
                    <a:pos x="439" y="215"/>
                  </a:cxn>
                  <a:cxn ang="0">
                    <a:pos x="391" y="246"/>
                  </a:cxn>
                  <a:cxn ang="0">
                    <a:pos x="391" y="255"/>
                  </a:cxn>
                  <a:cxn ang="0">
                    <a:pos x="364" y="273"/>
                  </a:cxn>
                  <a:cxn ang="0">
                    <a:pos x="298" y="281"/>
                  </a:cxn>
                  <a:cxn ang="0">
                    <a:pos x="268" y="281"/>
                  </a:cxn>
                  <a:cxn ang="0">
                    <a:pos x="241" y="277"/>
                  </a:cxn>
                  <a:cxn ang="0">
                    <a:pos x="180" y="290"/>
                  </a:cxn>
                  <a:cxn ang="0">
                    <a:pos x="153" y="286"/>
                  </a:cxn>
                  <a:cxn ang="0">
                    <a:pos x="109" y="273"/>
                  </a:cxn>
                  <a:cxn ang="0">
                    <a:pos x="96" y="264"/>
                  </a:cxn>
                  <a:cxn ang="0">
                    <a:pos x="48" y="251"/>
                  </a:cxn>
                  <a:cxn ang="0">
                    <a:pos x="30" y="224"/>
                  </a:cxn>
                  <a:cxn ang="0">
                    <a:pos x="35" y="215"/>
                  </a:cxn>
                  <a:cxn ang="0">
                    <a:pos x="22" y="207"/>
                  </a:cxn>
                  <a:cxn ang="0">
                    <a:pos x="4" y="180"/>
                  </a:cxn>
                  <a:cxn ang="0">
                    <a:pos x="0" y="163"/>
                  </a:cxn>
                </a:cxnLst>
                <a:rect l="0" t="0" r="r" b="b"/>
                <a:pathLst>
                  <a:path w="457" h="290">
                    <a:moveTo>
                      <a:pt x="0" y="163"/>
                    </a:moveTo>
                    <a:lnTo>
                      <a:pt x="0" y="163"/>
                    </a:lnTo>
                    <a:lnTo>
                      <a:pt x="4" y="149"/>
                    </a:lnTo>
                    <a:lnTo>
                      <a:pt x="8" y="136"/>
                    </a:lnTo>
                    <a:lnTo>
                      <a:pt x="22" y="114"/>
                    </a:lnTo>
                    <a:lnTo>
                      <a:pt x="48" y="101"/>
                    </a:lnTo>
                    <a:lnTo>
                      <a:pt x="79" y="88"/>
                    </a:lnTo>
                    <a:lnTo>
                      <a:pt x="79" y="88"/>
                    </a:lnTo>
                    <a:lnTo>
                      <a:pt x="79" y="79"/>
                    </a:lnTo>
                    <a:lnTo>
                      <a:pt x="79" y="79"/>
                    </a:lnTo>
                    <a:lnTo>
                      <a:pt x="83" y="62"/>
                    </a:lnTo>
                    <a:lnTo>
                      <a:pt x="87" y="48"/>
                    </a:lnTo>
                    <a:lnTo>
                      <a:pt x="96" y="35"/>
                    </a:lnTo>
                    <a:lnTo>
                      <a:pt x="109" y="22"/>
                    </a:lnTo>
                    <a:lnTo>
                      <a:pt x="123" y="13"/>
                    </a:lnTo>
                    <a:lnTo>
                      <a:pt x="140" y="4"/>
                    </a:lnTo>
                    <a:lnTo>
                      <a:pt x="158" y="0"/>
                    </a:lnTo>
                    <a:lnTo>
                      <a:pt x="175" y="0"/>
                    </a:lnTo>
                    <a:lnTo>
                      <a:pt x="175" y="0"/>
                    </a:lnTo>
                    <a:lnTo>
                      <a:pt x="202" y="0"/>
                    </a:lnTo>
                    <a:lnTo>
                      <a:pt x="219" y="9"/>
                    </a:lnTo>
                    <a:lnTo>
                      <a:pt x="241" y="18"/>
                    </a:lnTo>
                    <a:lnTo>
                      <a:pt x="255" y="31"/>
                    </a:lnTo>
                    <a:lnTo>
                      <a:pt x="255" y="31"/>
                    </a:lnTo>
                    <a:lnTo>
                      <a:pt x="272" y="22"/>
                    </a:lnTo>
                    <a:lnTo>
                      <a:pt x="294" y="22"/>
                    </a:lnTo>
                    <a:lnTo>
                      <a:pt x="294" y="22"/>
                    </a:lnTo>
                    <a:lnTo>
                      <a:pt x="316" y="26"/>
                    </a:lnTo>
                    <a:lnTo>
                      <a:pt x="334" y="31"/>
                    </a:lnTo>
                    <a:lnTo>
                      <a:pt x="342" y="44"/>
                    </a:lnTo>
                    <a:lnTo>
                      <a:pt x="351" y="62"/>
                    </a:lnTo>
                    <a:lnTo>
                      <a:pt x="351" y="62"/>
                    </a:lnTo>
                    <a:lnTo>
                      <a:pt x="373" y="70"/>
                    </a:lnTo>
                    <a:lnTo>
                      <a:pt x="395" y="84"/>
                    </a:lnTo>
                    <a:lnTo>
                      <a:pt x="408" y="97"/>
                    </a:lnTo>
                    <a:lnTo>
                      <a:pt x="417" y="119"/>
                    </a:lnTo>
                    <a:lnTo>
                      <a:pt x="417" y="119"/>
                    </a:lnTo>
                    <a:lnTo>
                      <a:pt x="430" y="132"/>
                    </a:lnTo>
                    <a:lnTo>
                      <a:pt x="444" y="145"/>
                    </a:lnTo>
                    <a:lnTo>
                      <a:pt x="452" y="158"/>
                    </a:lnTo>
                    <a:lnTo>
                      <a:pt x="457" y="176"/>
                    </a:lnTo>
                    <a:lnTo>
                      <a:pt x="457" y="176"/>
                    </a:lnTo>
                    <a:lnTo>
                      <a:pt x="452" y="198"/>
                    </a:lnTo>
                    <a:lnTo>
                      <a:pt x="439" y="215"/>
                    </a:lnTo>
                    <a:lnTo>
                      <a:pt x="417" y="233"/>
                    </a:lnTo>
                    <a:lnTo>
                      <a:pt x="391" y="246"/>
                    </a:lnTo>
                    <a:lnTo>
                      <a:pt x="391" y="246"/>
                    </a:lnTo>
                    <a:lnTo>
                      <a:pt x="391" y="255"/>
                    </a:lnTo>
                    <a:lnTo>
                      <a:pt x="382" y="264"/>
                    </a:lnTo>
                    <a:lnTo>
                      <a:pt x="364" y="273"/>
                    </a:lnTo>
                    <a:lnTo>
                      <a:pt x="334" y="281"/>
                    </a:lnTo>
                    <a:lnTo>
                      <a:pt x="298" y="281"/>
                    </a:lnTo>
                    <a:lnTo>
                      <a:pt x="298" y="281"/>
                    </a:lnTo>
                    <a:lnTo>
                      <a:pt x="268" y="281"/>
                    </a:lnTo>
                    <a:lnTo>
                      <a:pt x="241" y="277"/>
                    </a:lnTo>
                    <a:lnTo>
                      <a:pt x="241" y="277"/>
                    </a:lnTo>
                    <a:lnTo>
                      <a:pt x="215" y="286"/>
                    </a:lnTo>
                    <a:lnTo>
                      <a:pt x="180" y="290"/>
                    </a:lnTo>
                    <a:lnTo>
                      <a:pt x="180" y="290"/>
                    </a:lnTo>
                    <a:lnTo>
                      <a:pt x="153" y="286"/>
                    </a:lnTo>
                    <a:lnTo>
                      <a:pt x="127" y="281"/>
                    </a:lnTo>
                    <a:lnTo>
                      <a:pt x="109" y="273"/>
                    </a:lnTo>
                    <a:lnTo>
                      <a:pt x="96" y="264"/>
                    </a:lnTo>
                    <a:lnTo>
                      <a:pt x="96" y="264"/>
                    </a:lnTo>
                    <a:lnTo>
                      <a:pt x="70" y="259"/>
                    </a:lnTo>
                    <a:lnTo>
                      <a:pt x="48" y="251"/>
                    </a:lnTo>
                    <a:lnTo>
                      <a:pt x="35" y="237"/>
                    </a:lnTo>
                    <a:lnTo>
                      <a:pt x="30" y="224"/>
                    </a:lnTo>
                    <a:lnTo>
                      <a:pt x="30" y="224"/>
                    </a:lnTo>
                    <a:lnTo>
                      <a:pt x="35" y="215"/>
                    </a:lnTo>
                    <a:lnTo>
                      <a:pt x="35" y="215"/>
                    </a:lnTo>
                    <a:lnTo>
                      <a:pt x="22" y="207"/>
                    </a:lnTo>
                    <a:lnTo>
                      <a:pt x="8" y="193"/>
                    </a:lnTo>
                    <a:lnTo>
                      <a:pt x="4" y="180"/>
                    </a:lnTo>
                    <a:lnTo>
                      <a:pt x="0" y="163"/>
                    </a:lnTo>
                    <a:lnTo>
                      <a:pt x="0" y="163"/>
                    </a:lnTo>
                    <a:close/>
                  </a:path>
                </a:pathLst>
              </a:custGeom>
              <a:solidFill>
                <a:srgbClr val="F5A3C7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005" name="Freeform 67"/>
              <p:cNvSpPr>
                <a:spLocks/>
              </p:cNvSpPr>
              <p:nvPr/>
            </p:nvSpPr>
            <p:spPr bwMode="auto">
              <a:xfrm>
                <a:off x="5556250" y="2608262"/>
                <a:ext cx="509588" cy="320675"/>
              </a:xfrm>
              <a:custGeom>
                <a:avLst/>
                <a:gdLst/>
                <a:ahLst/>
                <a:cxnLst>
                  <a:cxn ang="0">
                    <a:pos x="0" y="114"/>
                  </a:cxn>
                  <a:cxn ang="0">
                    <a:pos x="13" y="83"/>
                  </a:cxn>
                  <a:cxn ang="0">
                    <a:pos x="53" y="66"/>
                  </a:cxn>
                  <a:cxn ang="0">
                    <a:pos x="53" y="57"/>
                  </a:cxn>
                  <a:cxn ang="0">
                    <a:pos x="57" y="44"/>
                  </a:cxn>
                  <a:cxn ang="0">
                    <a:pos x="75" y="17"/>
                  </a:cxn>
                  <a:cxn ang="0">
                    <a:pos x="123" y="0"/>
                  </a:cxn>
                  <a:cxn ang="0">
                    <a:pos x="141" y="0"/>
                  </a:cxn>
                  <a:cxn ang="0">
                    <a:pos x="167" y="13"/>
                  </a:cxn>
                  <a:cxn ang="0">
                    <a:pos x="176" y="22"/>
                  </a:cxn>
                  <a:cxn ang="0">
                    <a:pos x="206" y="17"/>
                  </a:cxn>
                  <a:cxn ang="0">
                    <a:pos x="220" y="17"/>
                  </a:cxn>
                  <a:cxn ang="0">
                    <a:pos x="242" y="35"/>
                  </a:cxn>
                  <a:cxn ang="0">
                    <a:pos x="246" y="44"/>
                  </a:cxn>
                  <a:cxn ang="0">
                    <a:pos x="277" y="57"/>
                  </a:cxn>
                  <a:cxn ang="0">
                    <a:pos x="290" y="83"/>
                  </a:cxn>
                  <a:cxn ang="0">
                    <a:pos x="303" y="92"/>
                  </a:cxn>
                  <a:cxn ang="0">
                    <a:pos x="316" y="114"/>
                  </a:cxn>
                  <a:cxn ang="0">
                    <a:pos x="321" y="123"/>
                  </a:cxn>
                  <a:cxn ang="0">
                    <a:pos x="308" y="154"/>
                  </a:cxn>
                  <a:cxn ang="0">
                    <a:pos x="272" y="176"/>
                  </a:cxn>
                  <a:cxn ang="0">
                    <a:pos x="268" y="184"/>
                  </a:cxn>
                  <a:cxn ang="0">
                    <a:pos x="233" y="198"/>
                  </a:cxn>
                  <a:cxn ang="0">
                    <a:pos x="211" y="198"/>
                  </a:cxn>
                  <a:cxn ang="0">
                    <a:pos x="167" y="193"/>
                  </a:cxn>
                  <a:cxn ang="0">
                    <a:pos x="149" y="202"/>
                  </a:cxn>
                  <a:cxn ang="0">
                    <a:pos x="123" y="202"/>
                  </a:cxn>
                  <a:cxn ang="0">
                    <a:pos x="88" y="198"/>
                  </a:cxn>
                  <a:cxn ang="0">
                    <a:pos x="66" y="184"/>
                  </a:cxn>
                  <a:cxn ang="0">
                    <a:pos x="48" y="180"/>
                  </a:cxn>
                  <a:cxn ang="0">
                    <a:pos x="22" y="167"/>
                  </a:cxn>
                  <a:cxn ang="0">
                    <a:pos x="22" y="158"/>
                  </a:cxn>
                  <a:cxn ang="0">
                    <a:pos x="22" y="154"/>
                  </a:cxn>
                  <a:cxn ang="0">
                    <a:pos x="0" y="127"/>
                  </a:cxn>
                  <a:cxn ang="0">
                    <a:pos x="0" y="114"/>
                  </a:cxn>
                </a:cxnLst>
                <a:rect l="0" t="0" r="r" b="b"/>
                <a:pathLst>
                  <a:path w="321" h="202">
                    <a:moveTo>
                      <a:pt x="0" y="114"/>
                    </a:moveTo>
                    <a:lnTo>
                      <a:pt x="0" y="114"/>
                    </a:lnTo>
                    <a:lnTo>
                      <a:pt x="4" y="96"/>
                    </a:lnTo>
                    <a:lnTo>
                      <a:pt x="13" y="83"/>
                    </a:lnTo>
                    <a:lnTo>
                      <a:pt x="31" y="70"/>
                    </a:lnTo>
                    <a:lnTo>
                      <a:pt x="53" y="66"/>
                    </a:lnTo>
                    <a:lnTo>
                      <a:pt x="53" y="66"/>
                    </a:lnTo>
                    <a:lnTo>
                      <a:pt x="53" y="57"/>
                    </a:lnTo>
                    <a:lnTo>
                      <a:pt x="53" y="57"/>
                    </a:lnTo>
                    <a:lnTo>
                      <a:pt x="57" y="44"/>
                    </a:lnTo>
                    <a:lnTo>
                      <a:pt x="57" y="35"/>
                    </a:lnTo>
                    <a:lnTo>
                      <a:pt x="75" y="17"/>
                    </a:lnTo>
                    <a:lnTo>
                      <a:pt x="97" y="4"/>
                    </a:lnTo>
                    <a:lnTo>
                      <a:pt x="123" y="0"/>
                    </a:lnTo>
                    <a:lnTo>
                      <a:pt x="123" y="0"/>
                    </a:lnTo>
                    <a:lnTo>
                      <a:pt x="141" y="0"/>
                    </a:lnTo>
                    <a:lnTo>
                      <a:pt x="154" y="9"/>
                    </a:lnTo>
                    <a:lnTo>
                      <a:pt x="167" y="13"/>
                    </a:lnTo>
                    <a:lnTo>
                      <a:pt x="176" y="22"/>
                    </a:lnTo>
                    <a:lnTo>
                      <a:pt x="176" y="22"/>
                    </a:lnTo>
                    <a:lnTo>
                      <a:pt x="189" y="17"/>
                    </a:lnTo>
                    <a:lnTo>
                      <a:pt x="206" y="17"/>
                    </a:lnTo>
                    <a:lnTo>
                      <a:pt x="206" y="17"/>
                    </a:lnTo>
                    <a:lnTo>
                      <a:pt x="220" y="17"/>
                    </a:lnTo>
                    <a:lnTo>
                      <a:pt x="233" y="22"/>
                    </a:lnTo>
                    <a:lnTo>
                      <a:pt x="242" y="35"/>
                    </a:lnTo>
                    <a:lnTo>
                      <a:pt x="246" y="44"/>
                    </a:lnTo>
                    <a:lnTo>
                      <a:pt x="246" y="44"/>
                    </a:lnTo>
                    <a:lnTo>
                      <a:pt x="264" y="48"/>
                    </a:lnTo>
                    <a:lnTo>
                      <a:pt x="277" y="57"/>
                    </a:lnTo>
                    <a:lnTo>
                      <a:pt x="286" y="70"/>
                    </a:lnTo>
                    <a:lnTo>
                      <a:pt x="290" y="83"/>
                    </a:lnTo>
                    <a:lnTo>
                      <a:pt x="290" y="83"/>
                    </a:lnTo>
                    <a:lnTo>
                      <a:pt x="303" y="92"/>
                    </a:lnTo>
                    <a:lnTo>
                      <a:pt x="312" y="101"/>
                    </a:lnTo>
                    <a:lnTo>
                      <a:pt x="316" y="114"/>
                    </a:lnTo>
                    <a:lnTo>
                      <a:pt x="321" y="123"/>
                    </a:lnTo>
                    <a:lnTo>
                      <a:pt x="321" y="123"/>
                    </a:lnTo>
                    <a:lnTo>
                      <a:pt x="316" y="140"/>
                    </a:lnTo>
                    <a:lnTo>
                      <a:pt x="308" y="154"/>
                    </a:lnTo>
                    <a:lnTo>
                      <a:pt x="294" y="167"/>
                    </a:lnTo>
                    <a:lnTo>
                      <a:pt x="272" y="176"/>
                    </a:lnTo>
                    <a:lnTo>
                      <a:pt x="272" y="176"/>
                    </a:lnTo>
                    <a:lnTo>
                      <a:pt x="268" y="184"/>
                    </a:lnTo>
                    <a:lnTo>
                      <a:pt x="255" y="193"/>
                    </a:lnTo>
                    <a:lnTo>
                      <a:pt x="233" y="198"/>
                    </a:lnTo>
                    <a:lnTo>
                      <a:pt x="211" y="198"/>
                    </a:lnTo>
                    <a:lnTo>
                      <a:pt x="211" y="198"/>
                    </a:lnTo>
                    <a:lnTo>
                      <a:pt x="189" y="198"/>
                    </a:lnTo>
                    <a:lnTo>
                      <a:pt x="167" y="193"/>
                    </a:lnTo>
                    <a:lnTo>
                      <a:pt x="167" y="193"/>
                    </a:lnTo>
                    <a:lnTo>
                      <a:pt x="149" y="202"/>
                    </a:lnTo>
                    <a:lnTo>
                      <a:pt x="123" y="202"/>
                    </a:lnTo>
                    <a:lnTo>
                      <a:pt x="123" y="202"/>
                    </a:lnTo>
                    <a:lnTo>
                      <a:pt x="105" y="202"/>
                    </a:lnTo>
                    <a:lnTo>
                      <a:pt x="88" y="198"/>
                    </a:lnTo>
                    <a:lnTo>
                      <a:pt x="75" y="193"/>
                    </a:lnTo>
                    <a:lnTo>
                      <a:pt x="66" y="184"/>
                    </a:lnTo>
                    <a:lnTo>
                      <a:pt x="66" y="184"/>
                    </a:lnTo>
                    <a:lnTo>
                      <a:pt x="48" y="180"/>
                    </a:lnTo>
                    <a:lnTo>
                      <a:pt x="35" y="176"/>
                    </a:lnTo>
                    <a:lnTo>
                      <a:pt x="22" y="167"/>
                    </a:lnTo>
                    <a:lnTo>
                      <a:pt x="22" y="158"/>
                    </a:lnTo>
                    <a:lnTo>
                      <a:pt x="22" y="158"/>
                    </a:lnTo>
                    <a:lnTo>
                      <a:pt x="22" y="154"/>
                    </a:lnTo>
                    <a:lnTo>
                      <a:pt x="22" y="154"/>
                    </a:lnTo>
                    <a:lnTo>
                      <a:pt x="4" y="136"/>
                    </a:lnTo>
                    <a:lnTo>
                      <a:pt x="0" y="127"/>
                    </a:lnTo>
                    <a:lnTo>
                      <a:pt x="0" y="114"/>
                    </a:lnTo>
                    <a:lnTo>
                      <a:pt x="0" y="114"/>
                    </a:lnTo>
                    <a:close/>
                  </a:path>
                </a:pathLst>
              </a:custGeom>
              <a:solidFill>
                <a:srgbClr val="F5D0D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006" name="Freeform 68"/>
              <p:cNvSpPr>
                <a:spLocks noEditPoints="1"/>
              </p:cNvSpPr>
              <p:nvPr/>
            </p:nvSpPr>
            <p:spPr bwMode="auto">
              <a:xfrm>
                <a:off x="5618162" y="2670175"/>
                <a:ext cx="314325" cy="244475"/>
              </a:xfrm>
              <a:custGeom>
                <a:avLst/>
                <a:gdLst/>
                <a:ahLst/>
                <a:cxnLst>
                  <a:cxn ang="0">
                    <a:pos x="9" y="154"/>
                  </a:cxn>
                  <a:cxn ang="0">
                    <a:pos x="5" y="137"/>
                  </a:cxn>
                  <a:cxn ang="0">
                    <a:pos x="0" y="123"/>
                  </a:cxn>
                  <a:cxn ang="0">
                    <a:pos x="5" y="110"/>
                  </a:cxn>
                  <a:cxn ang="0">
                    <a:pos x="14" y="93"/>
                  </a:cxn>
                  <a:cxn ang="0">
                    <a:pos x="27" y="88"/>
                  </a:cxn>
                  <a:cxn ang="0">
                    <a:pos x="44" y="84"/>
                  </a:cxn>
                  <a:cxn ang="0">
                    <a:pos x="106" y="75"/>
                  </a:cxn>
                  <a:cxn ang="0">
                    <a:pos x="106" y="75"/>
                  </a:cxn>
                  <a:cxn ang="0">
                    <a:pos x="150" y="66"/>
                  </a:cxn>
                  <a:cxn ang="0">
                    <a:pos x="185" y="40"/>
                  </a:cxn>
                  <a:cxn ang="0">
                    <a:pos x="189" y="31"/>
                  </a:cxn>
                  <a:cxn ang="0">
                    <a:pos x="185" y="22"/>
                  </a:cxn>
                  <a:cxn ang="0">
                    <a:pos x="181" y="14"/>
                  </a:cxn>
                  <a:cxn ang="0">
                    <a:pos x="167" y="9"/>
                  </a:cxn>
                  <a:cxn ang="0">
                    <a:pos x="154" y="9"/>
                  </a:cxn>
                  <a:cxn ang="0">
                    <a:pos x="145" y="9"/>
                  </a:cxn>
                  <a:cxn ang="0">
                    <a:pos x="128" y="22"/>
                  </a:cxn>
                  <a:cxn ang="0">
                    <a:pos x="128" y="22"/>
                  </a:cxn>
                  <a:cxn ang="0">
                    <a:pos x="128" y="22"/>
                  </a:cxn>
                  <a:cxn ang="0">
                    <a:pos x="137" y="5"/>
                  </a:cxn>
                  <a:cxn ang="0">
                    <a:pos x="137" y="5"/>
                  </a:cxn>
                  <a:cxn ang="0">
                    <a:pos x="154" y="0"/>
                  </a:cxn>
                  <a:cxn ang="0">
                    <a:pos x="154" y="0"/>
                  </a:cxn>
                  <a:cxn ang="0">
                    <a:pos x="185" y="9"/>
                  </a:cxn>
                  <a:cxn ang="0">
                    <a:pos x="198" y="31"/>
                  </a:cxn>
                  <a:cxn ang="0">
                    <a:pos x="198" y="31"/>
                  </a:cxn>
                  <a:cxn ang="0">
                    <a:pos x="189" y="57"/>
                  </a:cxn>
                  <a:cxn ang="0">
                    <a:pos x="176" y="71"/>
                  </a:cxn>
                  <a:cxn ang="0">
                    <a:pos x="132" y="79"/>
                  </a:cxn>
                  <a:cxn ang="0">
                    <a:pos x="80" y="84"/>
                  </a:cxn>
                  <a:cxn ang="0">
                    <a:pos x="49" y="88"/>
                  </a:cxn>
                  <a:cxn ang="0">
                    <a:pos x="27" y="97"/>
                  </a:cxn>
                  <a:cxn ang="0">
                    <a:pos x="14" y="106"/>
                  </a:cxn>
                  <a:cxn ang="0">
                    <a:pos x="9" y="123"/>
                  </a:cxn>
                  <a:cxn ang="0">
                    <a:pos x="9" y="123"/>
                  </a:cxn>
                  <a:cxn ang="0">
                    <a:pos x="9" y="154"/>
                  </a:cxn>
                  <a:cxn ang="0">
                    <a:pos x="128" y="18"/>
                  </a:cxn>
                  <a:cxn ang="0">
                    <a:pos x="128" y="18"/>
                  </a:cxn>
                  <a:cxn ang="0">
                    <a:pos x="128" y="18"/>
                  </a:cxn>
                </a:cxnLst>
                <a:rect l="0" t="0" r="r" b="b"/>
                <a:pathLst>
                  <a:path w="198" h="154">
                    <a:moveTo>
                      <a:pt x="9" y="154"/>
                    </a:moveTo>
                    <a:lnTo>
                      <a:pt x="9" y="154"/>
                    </a:lnTo>
                    <a:lnTo>
                      <a:pt x="9" y="154"/>
                    </a:lnTo>
                    <a:lnTo>
                      <a:pt x="5" y="137"/>
                    </a:lnTo>
                    <a:lnTo>
                      <a:pt x="0" y="123"/>
                    </a:lnTo>
                    <a:lnTo>
                      <a:pt x="0" y="123"/>
                    </a:lnTo>
                    <a:lnTo>
                      <a:pt x="0" y="123"/>
                    </a:lnTo>
                    <a:lnTo>
                      <a:pt x="5" y="110"/>
                    </a:lnTo>
                    <a:lnTo>
                      <a:pt x="9" y="101"/>
                    </a:lnTo>
                    <a:lnTo>
                      <a:pt x="14" y="93"/>
                    </a:lnTo>
                    <a:lnTo>
                      <a:pt x="27" y="88"/>
                    </a:lnTo>
                    <a:lnTo>
                      <a:pt x="27" y="88"/>
                    </a:lnTo>
                    <a:lnTo>
                      <a:pt x="27" y="88"/>
                    </a:lnTo>
                    <a:lnTo>
                      <a:pt x="44" y="84"/>
                    </a:lnTo>
                    <a:lnTo>
                      <a:pt x="62" y="79"/>
                    </a:lnTo>
                    <a:lnTo>
                      <a:pt x="106" y="75"/>
                    </a:lnTo>
                    <a:lnTo>
                      <a:pt x="106" y="75"/>
                    </a:lnTo>
                    <a:lnTo>
                      <a:pt x="106" y="75"/>
                    </a:lnTo>
                    <a:lnTo>
                      <a:pt x="132" y="71"/>
                    </a:lnTo>
                    <a:lnTo>
                      <a:pt x="150" y="66"/>
                    </a:lnTo>
                    <a:lnTo>
                      <a:pt x="176" y="53"/>
                    </a:lnTo>
                    <a:lnTo>
                      <a:pt x="185" y="40"/>
                    </a:lnTo>
                    <a:lnTo>
                      <a:pt x="189" y="31"/>
                    </a:lnTo>
                    <a:lnTo>
                      <a:pt x="189" y="31"/>
                    </a:lnTo>
                    <a:lnTo>
                      <a:pt x="189" y="31"/>
                    </a:lnTo>
                    <a:lnTo>
                      <a:pt x="185" y="22"/>
                    </a:lnTo>
                    <a:lnTo>
                      <a:pt x="181" y="14"/>
                    </a:lnTo>
                    <a:lnTo>
                      <a:pt x="181" y="14"/>
                    </a:lnTo>
                    <a:lnTo>
                      <a:pt x="181" y="14"/>
                    </a:lnTo>
                    <a:lnTo>
                      <a:pt x="167" y="9"/>
                    </a:lnTo>
                    <a:lnTo>
                      <a:pt x="154" y="9"/>
                    </a:lnTo>
                    <a:lnTo>
                      <a:pt x="154" y="9"/>
                    </a:lnTo>
                    <a:lnTo>
                      <a:pt x="154" y="9"/>
                    </a:lnTo>
                    <a:lnTo>
                      <a:pt x="145" y="9"/>
                    </a:lnTo>
                    <a:lnTo>
                      <a:pt x="137" y="18"/>
                    </a:lnTo>
                    <a:lnTo>
                      <a:pt x="128" y="22"/>
                    </a:lnTo>
                    <a:lnTo>
                      <a:pt x="128" y="22"/>
                    </a:lnTo>
                    <a:lnTo>
                      <a:pt x="128" y="22"/>
                    </a:lnTo>
                    <a:lnTo>
                      <a:pt x="128" y="22"/>
                    </a:lnTo>
                    <a:lnTo>
                      <a:pt x="128" y="22"/>
                    </a:lnTo>
                    <a:lnTo>
                      <a:pt x="132" y="14"/>
                    </a:lnTo>
                    <a:lnTo>
                      <a:pt x="137" y="5"/>
                    </a:lnTo>
                    <a:lnTo>
                      <a:pt x="137" y="5"/>
                    </a:lnTo>
                    <a:lnTo>
                      <a:pt x="137" y="5"/>
                    </a:lnTo>
                    <a:lnTo>
                      <a:pt x="145" y="0"/>
                    </a:lnTo>
                    <a:lnTo>
                      <a:pt x="154" y="0"/>
                    </a:lnTo>
                    <a:lnTo>
                      <a:pt x="154" y="0"/>
                    </a:lnTo>
                    <a:lnTo>
                      <a:pt x="154" y="0"/>
                    </a:lnTo>
                    <a:lnTo>
                      <a:pt x="172" y="0"/>
                    </a:lnTo>
                    <a:lnTo>
                      <a:pt x="185" y="9"/>
                    </a:lnTo>
                    <a:lnTo>
                      <a:pt x="194" y="18"/>
                    </a:lnTo>
                    <a:lnTo>
                      <a:pt x="198" y="31"/>
                    </a:lnTo>
                    <a:lnTo>
                      <a:pt x="198" y="31"/>
                    </a:lnTo>
                    <a:lnTo>
                      <a:pt x="198" y="31"/>
                    </a:lnTo>
                    <a:lnTo>
                      <a:pt x="194" y="49"/>
                    </a:lnTo>
                    <a:lnTo>
                      <a:pt x="189" y="57"/>
                    </a:lnTo>
                    <a:lnTo>
                      <a:pt x="176" y="71"/>
                    </a:lnTo>
                    <a:lnTo>
                      <a:pt x="176" y="71"/>
                    </a:lnTo>
                    <a:lnTo>
                      <a:pt x="154" y="75"/>
                    </a:lnTo>
                    <a:lnTo>
                      <a:pt x="132" y="79"/>
                    </a:lnTo>
                    <a:lnTo>
                      <a:pt x="80" y="84"/>
                    </a:lnTo>
                    <a:lnTo>
                      <a:pt x="80" y="84"/>
                    </a:lnTo>
                    <a:lnTo>
                      <a:pt x="80" y="84"/>
                    </a:lnTo>
                    <a:lnTo>
                      <a:pt x="49" y="88"/>
                    </a:lnTo>
                    <a:lnTo>
                      <a:pt x="27" y="97"/>
                    </a:lnTo>
                    <a:lnTo>
                      <a:pt x="27" y="97"/>
                    </a:lnTo>
                    <a:lnTo>
                      <a:pt x="27" y="97"/>
                    </a:lnTo>
                    <a:lnTo>
                      <a:pt x="14" y="106"/>
                    </a:lnTo>
                    <a:lnTo>
                      <a:pt x="9" y="115"/>
                    </a:lnTo>
                    <a:lnTo>
                      <a:pt x="9" y="123"/>
                    </a:lnTo>
                    <a:lnTo>
                      <a:pt x="9" y="123"/>
                    </a:lnTo>
                    <a:lnTo>
                      <a:pt x="9" y="123"/>
                    </a:lnTo>
                    <a:lnTo>
                      <a:pt x="9" y="154"/>
                    </a:lnTo>
                    <a:lnTo>
                      <a:pt x="9" y="154"/>
                    </a:lnTo>
                    <a:close/>
                    <a:moveTo>
                      <a:pt x="128" y="18"/>
                    </a:moveTo>
                    <a:lnTo>
                      <a:pt x="128" y="18"/>
                    </a:lnTo>
                    <a:lnTo>
                      <a:pt x="128" y="18"/>
                    </a:lnTo>
                    <a:lnTo>
                      <a:pt x="128" y="18"/>
                    </a:lnTo>
                    <a:lnTo>
                      <a:pt x="128" y="18"/>
                    </a:lnTo>
                    <a:lnTo>
                      <a:pt x="128" y="18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007" name="Freeform 69"/>
              <p:cNvSpPr>
                <a:spLocks/>
              </p:cNvSpPr>
              <p:nvPr/>
            </p:nvSpPr>
            <p:spPr bwMode="auto">
              <a:xfrm>
                <a:off x="5556250" y="2970212"/>
                <a:ext cx="41275" cy="223838"/>
              </a:xfrm>
              <a:custGeom>
                <a:avLst/>
                <a:gdLst/>
                <a:ahLst/>
                <a:cxnLst>
                  <a:cxn ang="0">
                    <a:pos x="26" y="141"/>
                  </a:cxn>
                  <a:cxn ang="0">
                    <a:pos x="17" y="137"/>
                  </a:cxn>
                  <a:cxn ang="0">
                    <a:pos x="0" y="0"/>
                  </a:cxn>
                  <a:cxn ang="0">
                    <a:pos x="9" y="5"/>
                  </a:cxn>
                  <a:cxn ang="0">
                    <a:pos x="26" y="141"/>
                  </a:cxn>
                </a:cxnLst>
                <a:rect l="0" t="0" r="r" b="b"/>
                <a:pathLst>
                  <a:path w="26" h="141">
                    <a:moveTo>
                      <a:pt x="26" y="141"/>
                    </a:moveTo>
                    <a:lnTo>
                      <a:pt x="17" y="137"/>
                    </a:lnTo>
                    <a:lnTo>
                      <a:pt x="0" y="0"/>
                    </a:lnTo>
                    <a:lnTo>
                      <a:pt x="9" y="5"/>
                    </a:lnTo>
                    <a:lnTo>
                      <a:pt x="26" y="141"/>
                    </a:lnTo>
                    <a:close/>
                  </a:path>
                </a:pathLst>
              </a:custGeom>
              <a:solidFill>
                <a:srgbClr val="1B75B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008" name="Freeform 70"/>
              <p:cNvSpPr>
                <a:spLocks/>
              </p:cNvSpPr>
              <p:nvPr/>
            </p:nvSpPr>
            <p:spPr bwMode="auto">
              <a:xfrm>
                <a:off x="5632450" y="2998787"/>
                <a:ext cx="42863" cy="201613"/>
              </a:xfrm>
              <a:custGeom>
                <a:avLst/>
                <a:gdLst/>
                <a:ahLst/>
                <a:cxnLst>
                  <a:cxn ang="0">
                    <a:pos x="27" y="127"/>
                  </a:cxn>
                  <a:cxn ang="0">
                    <a:pos x="18" y="123"/>
                  </a:cxn>
                  <a:cxn ang="0">
                    <a:pos x="0" y="0"/>
                  </a:cxn>
                  <a:cxn ang="0">
                    <a:pos x="13" y="0"/>
                  </a:cxn>
                  <a:cxn ang="0">
                    <a:pos x="27" y="127"/>
                  </a:cxn>
                </a:cxnLst>
                <a:rect l="0" t="0" r="r" b="b"/>
                <a:pathLst>
                  <a:path w="27" h="127">
                    <a:moveTo>
                      <a:pt x="27" y="127"/>
                    </a:moveTo>
                    <a:lnTo>
                      <a:pt x="18" y="123"/>
                    </a:lnTo>
                    <a:lnTo>
                      <a:pt x="0" y="0"/>
                    </a:lnTo>
                    <a:lnTo>
                      <a:pt x="13" y="0"/>
                    </a:lnTo>
                    <a:lnTo>
                      <a:pt x="27" y="127"/>
                    </a:lnTo>
                    <a:close/>
                  </a:path>
                </a:pathLst>
              </a:custGeom>
              <a:solidFill>
                <a:srgbClr val="1B75B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1009" name="Freeform 71"/>
              <p:cNvSpPr>
                <a:spLocks/>
              </p:cNvSpPr>
              <p:nvPr/>
            </p:nvSpPr>
            <p:spPr bwMode="auto">
              <a:xfrm>
                <a:off x="5653087" y="2663825"/>
                <a:ext cx="139700" cy="10477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53"/>
                  </a:cxn>
                  <a:cxn ang="0">
                    <a:pos x="5" y="61"/>
                  </a:cxn>
                  <a:cxn ang="0">
                    <a:pos x="14" y="66"/>
                  </a:cxn>
                  <a:cxn ang="0">
                    <a:pos x="14" y="66"/>
                  </a:cxn>
                  <a:cxn ang="0">
                    <a:pos x="14" y="66"/>
                  </a:cxn>
                  <a:cxn ang="0">
                    <a:pos x="27" y="61"/>
                  </a:cxn>
                  <a:cxn ang="0">
                    <a:pos x="36" y="57"/>
                  </a:cxn>
                  <a:cxn ang="0">
                    <a:pos x="40" y="53"/>
                  </a:cxn>
                  <a:cxn ang="0">
                    <a:pos x="40" y="53"/>
                  </a:cxn>
                  <a:cxn ang="0">
                    <a:pos x="31" y="57"/>
                  </a:cxn>
                  <a:cxn ang="0">
                    <a:pos x="22" y="57"/>
                  </a:cxn>
                  <a:cxn ang="0">
                    <a:pos x="14" y="57"/>
                  </a:cxn>
                  <a:cxn ang="0">
                    <a:pos x="14" y="57"/>
                  </a:cxn>
                  <a:cxn ang="0">
                    <a:pos x="14" y="57"/>
                  </a:cxn>
                  <a:cxn ang="0">
                    <a:pos x="9" y="57"/>
                  </a:cxn>
                  <a:cxn ang="0">
                    <a:pos x="9" y="53"/>
                  </a:cxn>
                  <a:cxn ang="0">
                    <a:pos x="9" y="53"/>
                  </a:cxn>
                  <a:cxn ang="0">
                    <a:pos x="9" y="53"/>
                  </a:cxn>
                  <a:cxn ang="0">
                    <a:pos x="9" y="44"/>
                  </a:cxn>
                  <a:cxn ang="0">
                    <a:pos x="18" y="31"/>
                  </a:cxn>
                  <a:cxn ang="0">
                    <a:pos x="18" y="31"/>
                  </a:cxn>
                  <a:cxn ang="0">
                    <a:pos x="18" y="31"/>
                  </a:cxn>
                  <a:cxn ang="0">
                    <a:pos x="31" y="18"/>
                  </a:cxn>
                  <a:cxn ang="0">
                    <a:pos x="49" y="13"/>
                  </a:cxn>
                  <a:cxn ang="0">
                    <a:pos x="49" y="13"/>
                  </a:cxn>
                  <a:cxn ang="0">
                    <a:pos x="49" y="13"/>
                  </a:cxn>
                  <a:cxn ang="0">
                    <a:pos x="75" y="9"/>
                  </a:cxn>
                  <a:cxn ang="0">
                    <a:pos x="88" y="9"/>
                  </a:cxn>
                  <a:cxn ang="0">
                    <a:pos x="88" y="0"/>
                  </a:cxn>
                  <a:cxn ang="0">
                    <a:pos x="88" y="0"/>
                  </a:cxn>
                  <a:cxn ang="0">
                    <a:pos x="44" y="4"/>
                  </a:cxn>
                  <a:cxn ang="0">
                    <a:pos x="44" y="4"/>
                  </a:cxn>
                  <a:cxn ang="0">
                    <a:pos x="44" y="4"/>
                  </a:cxn>
                  <a:cxn ang="0">
                    <a:pos x="27" y="13"/>
                  </a:cxn>
                  <a:cxn ang="0">
                    <a:pos x="9" y="26"/>
                  </a:cxn>
                  <a:cxn ang="0">
                    <a:pos x="0" y="39"/>
                  </a:cxn>
                  <a:cxn ang="0">
                    <a:pos x="0" y="53"/>
                  </a:cxn>
                  <a:cxn ang="0">
                    <a:pos x="0" y="53"/>
                  </a:cxn>
                </a:cxnLst>
                <a:rect l="0" t="0" r="r" b="b"/>
                <a:pathLst>
                  <a:path w="88" h="66">
                    <a:moveTo>
                      <a:pt x="0" y="53"/>
                    </a:moveTo>
                    <a:lnTo>
                      <a:pt x="0" y="53"/>
                    </a:lnTo>
                    <a:lnTo>
                      <a:pt x="5" y="61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14" y="66"/>
                    </a:lnTo>
                    <a:lnTo>
                      <a:pt x="27" y="61"/>
                    </a:lnTo>
                    <a:lnTo>
                      <a:pt x="36" y="57"/>
                    </a:lnTo>
                    <a:lnTo>
                      <a:pt x="40" y="53"/>
                    </a:lnTo>
                    <a:lnTo>
                      <a:pt x="40" y="53"/>
                    </a:lnTo>
                    <a:lnTo>
                      <a:pt x="31" y="57"/>
                    </a:lnTo>
                    <a:lnTo>
                      <a:pt x="22" y="57"/>
                    </a:lnTo>
                    <a:lnTo>
                      <a:pt x="14" y="57"/>
                    </a:lnTo>
                    <a:lnTo>
                      <a:pt x="14" y="57"/>
                    </a:lnTo>
                    <a:lnTo>
                      <a:pt x="14" y="57"/>
                    </a:lnTo>
                    <a:lnTo>
                      <a:pt x="9" y="57"/>
                    </a:lnTo>
                    <a:lnTo>
                      <a:pt x="9" y="53"/>
                    </a:lnTo>
                    <a:lnTo>
                      <a:pt x="9" y="53"/>
                    </a:lnTo>
                    <a:lnTo>
                      <a:pt x="9" y="53"/>
                    </a:lnTo>
                    <a:lnTo>
                      <a:pt x="9" y="44"/>
                    </a:lnTo>
                    <a:lnTo>
                      <a:pt x="18" y="31"/>
                    </a:lnTo>
                    <a:lnTo>
                      <a:pt x="18" y="31"/>
                    </a:lnTo>
                    <a:lnTo>
                      <a:pt x="18" y="31"/>
                    </a:lnTo>
                    <a:lnTo>
                      <a:pt x="31" y="18"/>
                    </a:lnTo>
                    <a:lnTo>
                      <a:pt x="49" y="13"/>
                    </a:lnTo>
                    <a:lnTo>
                      <a:pt x="49" y="13"/>
                    </a:lnTo>
                    <a:lnTo>
                      <a:pt x="49" y="13"/>
                    </a:lnTo>
                    <a:lnTo>
                      <a:pt x="75" y="9"/>
                    </a:lnTo>
                    <a:lnTo>
                      <a:pt x="88" y="9"/>
                    </a:lnTo>
                    <a:lnTo>
                      <a:pt x="88" y="0"/>
                    </a:lnTo>
                    <a:lnTo>
                      <a:pt x="88" y="0"/>
                    </a:lnTo>
                    <a:lnTo>
                      <a:pt x="44" y="4"/>
                    </a:lnTo>
                    <a:lnTo>
                      <a:pt x="44" y="4"/>
                    </a:lnTo>
                    <a:lnTo>
                      <a:pt x="44" y="4"/>
                    </a:lnTo>
                    <a:lnTo>
                      <a:pt x="27" y="13"/>
                    </a:lnTo>
                    <a:lnTo>
                      <a:pt x="9" y="26"/>
                    </a:lnTo>
                    <a:lnTo>
                      <a:pt x="0" y="39"/>
                    </a:lnTo>
                    <a:lnTo>
                      <a:pt x="0" y="53"/>
                    </a:lnTo>
                    <a:lnTo>
                      <a:pt x="0" y="53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933" name="Group 912"/>
            <p:cNvGrpSpPr/>
            <p:nvPr/>
          </p:nvGrpSpPr>
          <p:grpSpPr>
            <a:xfrm>
              <a:off x="4310529" y="6120448"/>
              <a:ext cx="685820" cy="685654"/>
              <a:chOff x="3124200" y="2209800"/>
              <a:chExt cx="1027113" cy="1017588"/>
            </a:xfrm>
          </p:grpSpPr>
          <p:sp>
            <p:nvSpPr>
              <p:cNvPr id="985" name="Freeform 13"/>
              <p:cNvSpPr>
                <a:spLocks/>
              </p:cNvSpPr>
              <p:nvPr/>
            </p:nvSpPr>
            <p:spPr bwMode="auto">
              <a:xfrm>
                <a:off x="3835400" y="2370138"/>
                <a:ext cx="20638" cy="1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13" y="0"/>
                  </a:cxn>
                  <a:cxn ang="0">
                    <a:pos x="13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3">
                    <a:moveTo>
                      <a:pt x="0" y="0"/>
                    </a:moveTo>
                    <a:lnTo>
                      <a:pt x="0" y="0"/>
                    </a:lnTo>
                    <a:lnTo>
                      <a:pt x="13" y="0"/>
                    </a:lnTo>
                    <a:lnTo>
                      <a:pt x="13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986" name="Freeform 14"/>
              <p:cNvSpPr>
                <a:spLocks/>
              </p:cNvSpPr>
              <p:nvPr/>
            </p:nvSpPr>
            <p:spPr bwMode="auto">
              <a:xfrm>
                <a:off x="3830638" y="2370138"/>
                <a:ext cx="1588" cy="15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>
                    <a:moveTo>
                      <a:pt x="0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987" name="Freeform 22"/>
              <p:cNvSpPr>
                <a:spLocks/>
              </p:cNvSpPr>
              <p:nvPr/>
            </p:nvSpPr>
            <p:spPr bwMode="auto">
              <a:xfrm>
                <a:off x="3238500" y="2695575"/>
                <a:ext cx="742950" cy="531813"/>
              </a:xfrm>
              <a:custGeom>
                <a:avLst/>
                <a:gdLst/>
                <a:ahLst/>
                <a:cxnLst>
                  <a:cxn ang="0">
                    <a:pos x="54" y="304"/>
                  </a:cxn>
                  <a:cxn ang="0">
                    <a:pos x="54" y="304"/>
                  </a:cxn>
                  <a:cxn ang="0">
                    <a:pos x="67" y="307"/>
                  </a:cxn>
                  <a:cxn ang="0">
                    <a:pos x="105" y="319"/>
                  </a:cxn>
                  <a:cxn ang="0">
                    <a:pos x="130" y="326"/>
                  </a:cxn>
                  <a:cxn ang="0">
                    <a:pos x="162" y="329"/>
                  </a:cxn>
                  <a:cxn ang="0">
                    <a:pos x="199" y="335"/>
                  </a:cxn>
                  <a:cxn ang="0">
                    <a:pos x="241" y="335"/>
                  </a:cxn>
                  <a:cxn ang="0">
                    <a:pos x="241" y="335"/>
                  </a:cxn>
                  <a:cxn ang="0">
                    <a:pos x="282" y="332"/>
                  </a:cxn>
                  <a:cxn ang="0">
                    <a:pos x="316" y="329"/>
                  </a:cxn>
                  <a:cxn ang="0">
                    <a:pos x="348" y="323"/>
                  </a:cxn>
                  <a:cxn ang="0">
                    <a:pos x="373" y="316"/>
                  </a:cxn>
                  <a:cxn ang="0">
                    <a:pos x="408" y="304"/>
                  </a:cxn>
                  <a:cxn ang="0">
                    <a:pos x="421" y="297"/>
                  </a:cxn>
                  <a:cxn ang="0">
                    <a:pos x="468" y="0"/>
                  </a:cxn>
                  <a:cxn ang="0">
                    <a:pos x="0" y="0"/>
                  </a:cxn>
                  <a:cxn ang="0">
                    <a:pos x="54" y="304"/>
                  </a:cxn>
                </a:cxnLst>
                <a:rect l="0" t="0" r="r" b="b"/>
                <a:pathLst>
                  <a:path w="468" h="335">
                    <a:moveTo>
                      <a:pt x="54" y="304"/>
                    </a:moveTo>
                    <a:lnTo>
                      <a:pt x="54" y="304"/>
                    </a:lnTo>
                    <a:lnTo>
                      <a:pt x="67" y="307"/>
                    </a:lnTo>
                    <a:lnTo>
                      <a:pt x="105" y="319"/>
                    </a:lnTo>
                    <a:lnTo>
                      <a:pt x="130" y="326"/>
                    </a:lnTo>
                    <a:lnTo>
                      <a:pt x="162" y="329"/>
                    </a:lnTo>
                    <a:lnTo>
                      <a:pt x="199" y="335"/>
                    </a:lnTo>
                    <a:lnTo>
                      <a:pt x="241" y="335"/>
                    </a:lnTo>
                    <a:lnTo>
                      <a:pt x="241" y="335"/>
                    </a:lnTo>
                    <a:lnTo>
                      <a:pt x="282" y="332"/>
                    </a:lnTo>
                    <a:lnTo>
                      <a:pt x="316" y="329"/>
                    </a:lnTo>
                    <a:lnTo>
                      <a:pt x="348" y="323"/>
                    </a:lnTo>
                    <a:lnTo>
                      <a:pt x="373" y="316"/>
                    </a:lnTo>
                    <a:lnTo>
                      <a:pt x="408" y="304"/>
                    </a:lnTo>
                    <a:lnTo>
                      <a:pt x="421" y="297"/>
                    </a:lnTo>
                    <a:lnTo>
                      <a:pt x="468" y="0"/>
                    </a:lnTo>
                    <a:lnTo>
                      <a:pt x="0" y="0"/>
                    </a:lnTo>
                    <a:lnTo>
                      <a:pt x="54" y="304"/>
                    </a:lnTo>
                    <a:close/>
                  </a:path>
                </a:pathLst>
              </a:custGeom>
              <a:solidFill>
                <a:srgbClr val="D0517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988" name="Freeform 23"/>
              <p:cNvSpPr>
                <a:spLocks/>
              </p:cNvSpPr>
              <p:nvPr/>
            </p:nvSpPr>
            <p:spPr bwMode="auto">
              <a:xfrm>
                <a:off x="3124200" y="2209800"/>
                <a:ext cx="1027113" cy="650875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9" y="199"/>
                  </a:cxn>
                  <a:cxn ang="0">
                    <a:pos x="31" y="167"/>
                  </a:cxn>
                  <a:cxn ang="0">
                    <a:pos x="69" y="145"/>
                  </a:cxn>
                  <a:cxn ang="0">
                    <a:pos x="114" y="129"/>
                  </a:cxn>
                  <a:cxn ang="0">
                    <a:pos x="110" y="113"/>
                  </a:cxn>
                  <a:cxn ang="0">
                    <a:pos x="114" y="91"/>
                  </a:cxn>
                  <a:cxn ang="0">
                    <a:pos x="136" y="50"/>
                  </a:cxn>
                  <a:cxn ang="0">
                    <a:pos x="170" y="19"/>
                  </a:cxn>
                  <a:cxn ang="0">
                    <a:pos x="221" y="3"/>
                  </a:cxn>
                  <a:cxn ang="0">
                    <a:pos x="249" y="0"/>
                  </a:cxn>
                  <a:cxn ang="0">
                    <a:pos x="313" y="12"/>
                  </a:cxn>
                  <a:cxn ang="0">
                    <a:pos x="360" y="50"/>
                  </a:cxn>
                  <a:cxn ang="0">
                    <a:pos x="373" y="41"/>
                  </a:cxn>
                  <a:cxn ang="0">
                    <a:pos x="401" y="34"/>
                  </a:cxn>
                  <a:cxn ang="0">
                    <a:pos x="417" y="31"/>
                  </a:cxn>
                  <a:cxn ang="0">
                    <a:pos x="445" y="38"/>
                  </a:cxn>
                  <a:cxn ang="0">
                    <a:pos x="471" y="50"/>
                  </a:cxn>
                  <a:cxn ang="0">
                    <a:pos x="486" y="66"/>
                  </a:cxn>
                  <a:cxn ang="0">
                    <a:pos x="496" y="88"/>
                  </a:cxn>
                  <a:cxn ang="0">
                    <a:pos x="515" y="95"/>
                  </a:cxn>
                  <a:cxn ang="0">
                    <a:pos x="546" y="110"/>
                  </a:cxn>
                  <a:cxn ang="0">
                    <a:pos x="572" y="132"/>
                  </a:cxn>
                  <a:cxn ang="0">
                    <a:pos x="584" y="155"/>
                  </a:cxn>
                  <a:cxn ang="0">
                    <a:pos x="587" y="170"/>
                  </a:cxn>
                  <a:cxn ang="0">
                    <a:pos x="632" y="208"/>
                  </a:cxn>
                  <a:cxn ang="0">
                    <a:pos x="644" y="240"/>
                  </a:cxn>
                  <a:cxn ang="0">
                    <a:pos x="647" y="253"/>
                  </a:cxn>
                  <a:cxn ang="0">
                    <a:pos x="641" y="281"/>
                  </a:cxn>
                  <a:cxn ang="0">
                    <a:pos x="622" y="309"/>
                  </a:cxn>
                  <a:cxn ang="0">
                    <a:pos x="594" y="335"/>
                  </a:cxn>
                  <a:cxn ang="0">
                    <a:pos x="556" y="354"/>
                  </a:cxn>
                  <a:cxn ang="0">
                    <a:pos x="543" y="373"/>
                  </a:cxn>
                  <a:cxn ang="0">
                    <a:pos x="515" y="388"/>
                  </a:cxn>
                  <a:cxn ang="0">
                    <a:pos x="474" y="401"/>
                  </a:cxn>
                  <a:cxn ang="0">
                    <a:pos x="423" y="404"/>
                  </a:cxn>
                  <a:cxn ang="0">
                    <a:pos x="382" y="401"/>
                  </a:cxn>
                  <a:cxn ang="0">
                    <a:pos x="344" y="392"/>
                  </a:cxn>
                  <a:cxn ang="0">
                    <a:pos x="303" y="407"/>
                  </a:cxn>
                  <a:cxn ang="0">
                    <a:pos x="253" y="410"/>
                  </a:cxn>
                  <a:cxn ang="0">
                    <a:pos x="215" y="407"/>
                  </a:cxn>
                  <a:cxn ang="0">
                    <a:pos x="155" y="388"/>
                  </a:cxn>
                  <a:cxn ang="0">
                    <a:pos x="136" y="376"/>
                  </a:cxn>
                  <a:cxn ang="0">
                    <a:pos x="101" y="366"/>
                  </a:cxn>
                  <a:cxn ang="0">
                    <a:pos x="60" y="347"/>
                  </a:cxn>
                  <a:cxn ang="0">
                    <a:pos x="44" y="332"/>
                  </a:cxn>
                  <a:cxn ang="0">
                    <a:pos x="44" y="322"/>
                  </a:cxn>
                  <a:cxn ang="0">
                    <a:pos x="47" y="313"/>
                  </a:cxn>
                  <a:cxn ang="0">
                    <a:pos x="12" y="278"/>
                  </a:cxn>
                  <a:cxn ang="0">
                    <a:pos x="0" y="234"/>
                  </a:cxn>
                </a:cxnLst>
                <a:rect l="0" t="0" r="r" b="b"/>
                <a:pathLst>
                  <a:path w="647" h="410">
                    <a:moveTo>
                      <a:pt x="0" y="234"/>
                    </a:moveTo>
                    <a:lnTo>
                      <a:pt x="0" y="234"/>
                    </a:lnTo>
                    <a:lnTo>
                      <a:pt x="3" y="215"/>
                    </a:lnTo>
                    <a:lnTo>
                      <a:pt x="9" y="199"/>
                    </a:lnTo>
                    <a:lnTo>
                      <a:pt x="19" y="180"/>
                    </a:lnTo>
                    <a:lnTo>
                      <a:pt x="31" y="167"/>
                    </a:lnTo>
                    <a:lnTo>
                      <a:pt x="50" y="155"/>
                    </a:lnTo>
                    <a:lnTo>
                      <a:pt x="69" y="145"/>
                    </a:lnTo>
                    <a:lnTo>
                      <a:pt x="88" y="136"/>
                    </a:lnTo>
                    <a:lnTo>
                      <a:pt x="114" y="129"/>
                    </a:lnTo>
                    <a:lnTo>
                      <a:pt x="114" y="129"/>
                    </a:lnTo>
                    <a:lnTo>
                      <a:pt x="110" y="113"/>
                    </a:lnTo>
                    <a:lnTo>
                      <a:pt x="110" y="113"/>
                    </a:lnTo>
                    <a:lnTo>
                      <a:pt x="114" y="91"/>
                    </a:lnTo>
                    <a:lnTo>
                      <a:pt x="123" y="69"/>
                    </a:lnTo>
                    <a:lnTo>
                      <a:pt x="136" y="50"/>
                    </a:lnTo>
                    <a:lnTo>
                      <a:pt x="151" y="34"/>
                    </a:lnTo>
                    <a:lnTo>
                      <a:pt x="170" y="19"/>
                    </a:lnTo>
                    <a:lnTo>
                      <a:pt x="196" y="9"/>
                    </a:lnTo>
                    <a:lnTo>
                      <a:pt x="221" y="3"/>
                    </a:lnTo>
                    <a:lnTo>
                      <a:pt x="249" y="0"/>
                    </a:lnTo>
                    <a:lnTo>
                      <a:pt x="249" y="0"/>
                    </a:lnTo>
                    <a:lnTo>
                      <a:pt x="281" y="3"/>
                    </a:lnTo>
                    <a:lnTo>
                      <a:pt x="313" y="12"/>
                    </a:lnTo>
                    <a:lnTo>
                      <a:pt x="341" y="28"/>
                    </a:lnTo>
                    <a:lnTo>
                      <a:pt x="360" y="50"/>
                    </a:lnTo>
                    <a:lnTo>
                      <a:pt x="360" y="50"/>
                    </a:lnTo>
                    <a:lnTo>
                      <a:pt x="373" y="41"/>
                    </a:lnTo>
                    <a:lnTo>
                      <a:pt x="385" y="38"/>
                    </a:lnTo>
                    <a:lnTo>
                      <a:pt x="401" y="34"/>
                    </a:lnTo>
                    <a:lnTo>
                      <a:pt x="417" y="31"/>
                    </a:lnTo>
                    <a:lnTo>
                      <a:pt x="417" y="31"/>
                    </a:lnTo>
                    <a:lnTo>
                      <a:pt x="429" y="34"/>
                    </a:lnTo>
                    <a:lnTo>
                      <a:pt x="445" y="38"/>
                    </a:lnTo>
                    <a:lnTo>
                      <a:pt x="458" y="41"/>
                    </a:lnTo>
                    <a:lnTo>
                      <a:pt x="471" y="50"/>
                    </a:lnTo>
                    <a:lnTo>
                      <a:pt x="480" y="57"/>
                    </a:lnTo>
                    <a:lnTo>
                      <a:pt x="486" y="66"/>
                    </a:lnTo>
                    <a:lnTo>
                      <a:pt x="493" y="79"/>
                    </a:lnTo>
                    <a:lnTo>
                      <a:pt x="496" y="88"/>
                    </a:lnTo>
                    <a:lnTo>
                      <a:pt x="496" y="88"/>
                    </a:lnTo>
                    <a:lnTo>
                      <a:pt x="515" y="95"/>
                    </a:lnTo>
                    <a:lnTo>
                      <a:pt x="531" y="101"/>
                    </a:lnTo>
                    <a:lnTo>
                      <a:pt x="546" y="110"/>
                    </a:lnTo>
                    <a:lnTo>
                      <a:pt x="559" y="120"/>
                    </a:lnTo>
                    <a:lnTo>
                      <a:pt x="572" y="132"/>
                    </a:lnTo>
                    <a:lnTo>
                      <a:pt x="578" y="142"/>
                    </a:lnTo>
                    <a:lnTo>
                      <a:pt x="584" y="155"/>
                    </a:lnTo>
                    <a:lnTo>
                      <a:pt x="587" y="170"/>
                    </a:lnTo>
                    <a:lnTo>
                      <a:pt x="587" y="170"/>
                    </a:lnTo>
                    <a:lnTo>
                      <a:pt x="613" y="186"/>
                    </a:lnTo>
                    <a:lnTo>
                      <a:pt x="632" y="208"/>
                    </a:lnTo>
                    <a:lnTo>
                      <a:pt x="641" y="230"/>
                    </a:lnTo>
                    <a:lnTo>
                      <a:pt x="644" y="240"/>
                    </a:lnTo>
                    <a:lnTo>
                      <a:pt x="647" y="253"/>
                    </a:lnTo>
                    <a:lnTo>
                      <a:pt x="647" y="253"/>
                    </a:lnTo>
                    <a:lnTo>
                      <a:pt x="644" y="268"/>
                    </a:lnTo>
                    <a:lnTo>
                      <a:pt x="641" y="281"/>
                    </a:lnTo>
                    <a:lnTo>
                      <a:pt x="632" y="297"/>
                    </a:lnTo>
                    <a:lnTo>
                      <a:pt x="622" y="309"/>
                    </a:lnTo>
                    <a:lnTo>
                      <a:pt x="610" y="322"/>
                    </a:lnTo>
                    <a:lnTo>
                      <a:pt x="594" y="335"/>
                    </a:lnTo>
                    <a:lnTo>
                      <a:pt x="556" y="354"/>
                    </a:lnTo>
                    <a:lnTo>
                      <a:pt x="556" y="354"/>
                    </a:lnTo>
                    <a:lnTo>
                      <a:pt x="553" y="363"/>
                    </a:lnTo>
                    <a:lnTo>
                      <a:pt x="543" y="373"/>
                    </a:lnTo>
                    <a:lnTo>
                      <a:pt x="531" y="382"/>
                    </a:lnTo>
                    <a:lnTo>
                      <a:pt x="515" y="388"/>
                    </a:lnTo>
                    <a:lnTo>
                      <a:pt x="496" y="395"/>
                    </a:lnTo>
                    <a:lnTo>
                      <a:pt x="474" y="401"/>
                    </a:lnTo>
                    <a:lnTo>
                      <a:pt x="452" y="401"/>
                    </a:lnTo>
                    <a:lnTo>
                      <a:pt x="423" y="404"/>
                    </a:lnTo>
                    <a:lnTo>
                      <a:pt x="423" y="404"/>
                    </a:lnTo>
                    <a:lnTo>
                      <a:pt x="382" y="401"/>
                    </a:lnTo>
                    <a:lnTo>
                      <a:pt x="344" y="392"/>
                    </a:lnTo>
                    <a:lnTo>
                      <a:pt x="344" y="392"/>
                    </a:lnTo>
                    <a:lnTo>
                      <a:pt x="325" y="401"/>
                    </a:lnTo>
                    <a:lnTo>
                      <a:pt x="303" y="407"/>
                    </a:lnTo>
                    <a:lnTo>
                      <a:pt x="278" y="410"/>
                    </a:lnTo>
                    <a:lnTo>
                      <a:pt x="253" y="410"/>
                    </a:lnTo>
                    <a:lnTo>
                      <a:pt x="253" y="410"/>
                    </a:lnTo>
                    <a:lnTo>
                      <a:pt x="215" y="407"/>
                    </a:lnTo>
                    <a:lnTo>
                      <a:pt x="180" y="401"/>
                    </a:lnTo>
                    <a:lnTo>
                      <a:pt x="155" y="388"/>
                    </a:lnTo>
                    <a:lnTo>
                      <a:pt x="145" y="382"/>
                    </a:lnTo>
                    <a:lnTo>
                      <a:pt x="136" y="376"/>
                    </a:lnTo>
                    <a:lnTo>
                      <a:pt x="136" y="376"/>
                    </a:lnTo>
                    <a:lnTo>
                      <a:pt x="101" y="366"/>
                    </a:lnTo>
                    <a:lnTo>
                      <a:pt x="69" y="357"/>
                    </a:lnTo>
                    <a:lnTo>
                      <a:pt x="60" y="347"/>
                    </a:lnTo>
                    <a:lnTo>
                      <a:pt x="50" y="341"/>
                    </a:lnTo>
                    <a:lnTo>
                      <a:pt x="44" y="332"/>
                    </a:lnTo>
                    <a:lnTo>
                      <a:pt x="44" y="322"/>
                    </a:lnTo>
                    <a:lnTo>
                      <a:pt x="44" y="322"/>
                    </a:lnTo>
                    <a:lnTo>
                      <a:pt x="47" y="313"/>
                    </a:lnTo>
                    <a:lnTo>
                      <a:pt x="47" y="313"/>
                    </a:lnTo>
                    <a:lnTo>
                      <a:pt x="28" y="297"/>
                    </a:lnTo>
                    <a:lnTo>
                      <a:pt x="12" y="278"/>
                    </a:lnTo>
                    <a:lnTo>
                      <a:pt x="3" y="25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solidFill>
                <a:srgbClr val="754C2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989" name="Freeform 24"/>
              <p:cNvSpPr>
                <a:spLocks/>
              </p:cNvSpPr>
              <p:nvPr/>
            </p:nvSpPr>
            <p:spPr bwMode="auto">
              <a:xfrm>
                <a:off x="3328988" y="2335213"/>
                <a:ext cx="717550" cy="455613"/>
              </a:xfrm>
              <a:custGeom>
                <a:avLst/>
                <a:gdLst/>
                <a:ahLst/>
                <a:cxnLst>
                  <a:cxn ang="0">
                    <a:pos x="0" y="164"/>
                  </a:cxn>
                  <a:cxn ang="0">
                    <a:pos x="7" y="136"/>
                  </a:cxn>
                  <a:cxn ang="0">
                    <a:pos x="22" y="117"/>
                  </a:cxn>
                  <a:cxn ang="0">
                    <a:pos x="48" y="98"/>
                  </a:cxn>
                  <a:cxn ang="0">
                    <a:pos x="79" y="91"/>
                  </a:cxn>
                  <a:cxn ang="0">
                    <a:pos x="76" y="79"/>
                  </a:cxn>
                  <a:cxn ang="0">
                    <a:pos x="79" y="63"/>
                  </a:cxn>
                  <a:cxn ang="0">
                    <a:pos x="92" y="34"/>
                  </a:cxn>
                  <a:cxn ang="0">
                    <a:pos x="120" y="12"/>
                  </a:cxn>
                  <a:cxn ang="0">
                    <a:pos x="155" y="0"/>
                  </a:cxn>
                  <a:cxn ang="0">
                    <a:pos x="174" y="0"/>
                  </a:cxn>
                  <a:cxn ang="0">
                    <a:pos x="218" y="9"/>
                  </a:cxn>
                  <a:cxn ang="0">
                    <a:pos x="253" y="31"/>
                  </a:cxn>
                  <a:cxn ang="0">
                    <a:pos x="269" y="25"/>
                  </a:cxn>
                  <a:cxn ang="0">
                    <a:pos x="291" y="22"/>
                  </a:cxn>
                  <a:cxn ang="0">
                    <a:pos x="329" y="31"/>
                  </a:cxn>
                  <a:cxn ang="0">
                    <a:pos x="345" y="53"/>
                  </a:cxn>
                  <a:cxn ang="0">
                    <a:pos x="348" y="60"/>
                  </a:cxn>
                  <a:cxn ang="0">
                    <a:pos x="392" y="82"/>
                  </a:cxn>
                  <a:cxn ang="0">
                    <a:pos x="411" y="107"/>
                  </a:cxn>
                  <a:cxn ang="0">
                    <a:pos x="411" y="117"/>
                  </a:cxn>
                  <a:cxn ang="0">
                    <a:pos x="443" y="145"/>
                  </a:cxn>
                  <a:cxn ang="0">
                    <a:pos x="452" y="177"/>
                  </a:cxn>
                  <a:cxn ang="0">
                    <a:pos x="452" y="186"/>
                  </a:cxn>
                  <a:cxn ang="0">
                    <a:pos x="436" y="215"/>
                  </a:cxn>
                  <a:cxn ang="0">
                    <a:pos x="389" y="246"/>
                  </a:cxn>
                  <a:cxn ang="0">
                    <a:pos x="386" y="256"/>
                  </a:cxn>
                  <a:cxn ang="0">
                    <a:pos x="373" y="268"/>
                  </a:cxn>
                  <a:cxn ang="0">
                    <a:pos x="332" y="278"/>
                  </a:cxn>
                  <a:cxn ang="0">
                    <a:pos x="297" y="281"/>
                  </a:cxn>
                  <a:cxn ang="0">
                    <a:pos x="240" y="275"/>
                  </a:cxn>
                  <a:cxn ang="0">
                    <a:pos x="228" y="281"/>
                  </a:cxn>
                  <a:cxn ang="0">
                    <a:pos x="193" y="287"/>
                  </a:cxn>
                  <a:cxn ang="0">
                    <a:pos x="177" y="287"/>
                  </a:cxn>
                  <a:cxn ang="0">
                    <a:pos x="127" y="281"/>
                  </a:cxn>
                  <a:cxn ang="0">
                    <a:pos x="95" y="262"/>
                  </a:cxn>
                  <a:cxn ang="0">
                    <a:pos x="70" y="256"/>
                  </a:cxn>
                  <a:cxn ang="0">
                    <a:pos x="35" y="237"/>
                  </a:cxn>
                  <a:cxn ang="0">
                    <a:pos x="29" y="224"/>
                  </a:cxn>
                  <a:cxn ang="0">
                    <a:pos x="32" y="218"/>
                  </a:cxn>
                  <a:cxn ang="0">
                    <a:pos x="19" y="205"/>
                  </a:cxn>
                  <a:cxn ang="0">
                    <a:pos x="0" y="180"/>
                  </a:cxn>
                  <a:cxn ang="0">
                    <a:pos x="0" y="164"/>
                  </a:cxn>
                </a:cxnLst>
                <a:rect l="0" t="0" r="r" b="b"/>
                <a:pathLst>
                  <a:path w="452" h="287">
                    <a:moveTo>
                      <a:pt x="0" y="164"/>
                    </a:moveTo>
                    <a:lnTo>
                      <a:pt x="0" y="164"/>
                    </a:lnTo>
                    <a:lnTo>
                      <a:pt x="0" y="148"/>
                    </a:lnTo>
                    <a:lnTo>
                      <a:pt x="7" y="136"/>
                    </a:lnTo>
                    <a:lnTo>
                      <a:pt x="13" y="126"/>
                    </a:lnTo>
                    <a:lnTo>
                      <a:pt x="22" y="117"/>
                    </a:lnTo>
                    <a:lnTo>
                      <a:pt x="32" y="107"/>
                    </a:lnTo>
                    <a:lnTo>
                      <a:pt x="48" y="98"/>
                    </a:lnTo>
                    <a:lnTo>
                      <a:pt x="60" y="95"/>
                    </a:lnTo>
                    <a:lnTo>
                      <a:pt x="79" y="91"/>
                    </a:lnTo>
                    <a:lnTo>
                      <a:pt x="79" y="91"/>
                    </a:lnTo>
                    <a:lnTo>
                      <a:pt x="76" y="79"/>
                    </a:lnTo>
                    <a:lnTo>
                      <a:pt x="76" y="79"/>
                    </a:lnTo>
                    <a:lnTo>
                      <a:pt x="79" y="63"/>
                    </a:lnTo>
                    <a:lnTo>
                      <a:pt x="86" y="47"/>
                    </a:lnTo>
                    <a:lnTo>
                      <a:pt x="92" y="34"/>
                    </a:lnTo>
                    <a:lnTo>
                      <a:pt x="105" y="22"/>
                    </a:lnTo>
                    <a:lnTo>
                      <a:pt x="120" y="12"/>
                    </a:lnTo>
                    <a:lnTo>
                      <a:pt x="136" y="6"/>
                    </a:lnTo>
                    <a:lnTo>
                      <a:pt x="155" y="0"/>
                    </a:lnTo>
                    <a:lnTo>
                      <a:pt x="174" y="0"/>
                    </a:lnTo>
                    <a:lnTo>
                      <a:pt x="174" y="0"/>
                    </a:lnTo>
                    <a:lnTo>
                      <a:pt x="196" y="0"/>
                    </a:lnTo>
                    <a:lnTo>
                      <a:pt x="218" y="9"/>
                    </a:lnTo>
                    <a:lnTo>
                      <a:pt x="237" y="19"/>
                    </a:lnTo>
                    <a:lnTo>
                      <a:pt x="253" y="31"/>
                    </a:lnTo>
                    <a:lnTo>
                      <a:pt x="253" y="31"/>
                    </a:lnTo>
                    <a:lnTo>
                      <a:pt x="269" y="25"/>
                    </a:lnTo>
                    <a:lnTo>
                      <a:pt x="291" y="22"/>
                    </a:lnTo>
                    <a:lnTo>
                      <a:pt x="291" y="22"/>
                    </a:lnTo>
                    <a:lnTo>
                      <a:pt x="313" y="25"/>
                    </a:lnTo>
                    <a:lnTo>
                      <a:pt x="329" y="31"/>
                    </a:lnTo>
                    <a:lnTo>
                      <a:pt x="342" y="44"/>
                    </a:lnTo>
                    <a:lnTo>
                      <a:pt x="345" y="53"/>
                    </a:lnTo>
                    <a:lnTo>
                      <a:pt x="348" y="60"/>
                    </a:lnTo>
                    <a:lnTo>
                      <a:pt x="348" y="60"/>
                    </a:lnTo>
                    <a:lnTo>
                      <a:pt x="373" y="69"/>
                    </a:lnTo>
                    <a:lnTo>
                      <a:pt x="392" y="82"/>
                    </a:lnTo>
                    <a:lnTo>
                      <a:pt x="405" y="98"/>
                    </a:lnTo>
                    <a:lnTo>
                      <a:pt x="411" y="107"/>
                    </a:lnTo>
                    <a:lnTo>
                      <a:pt x="411" y="117"/>
                    </a:lnTo>
                    <a:lnTo>
                      <a:pt x="411" y="117"/>
                    </a:lnTo>
                    <a:lnTo>
                      <a:pt x="430" y="129"/>
                    </a:lnTo>
                    <a:lnTo>
                      <a:pt x="443" y="145"/>
                    </a:lnTo>
                    <a:lnTo>
                      <a:pt x="449" y="161"/>
                    </a:lnTo>
                    <a:lnTo>
                      <a:pt x="452" y="177"/>
                    </a:lnTo>
                    <a:lnTo>
                      <a:pt x="452" y="177"/>
                    </a:lnTo>
                    <a:lnTo>
                      <a:pt x="452" y="186"/>
                    </a:lnTo>
                    <a:lnTo>
                      <a:pt x="449" y="196"/>
                    </a:lnTo>
                    <a:lnTo>
                      <a:pt x="436" y="215"/>
                    </a:lnTo>
                    <a:lnTo>
                      <a:pt x="414" y="234"/>
                    </a:lnTo>
                    <a:lnTo>
                      <a:pt x="389" y="246"/>
                    </a:lnTo>
                    <a:lnTo>
                      <a:pt x="389" y="246"/>
                    </a:lnTo>
                    <a:lnTo>
                      <a:pt x="386" y="256"/>
                    </a:lnTo>
                    <a:lnTo>
                      <a:pt x="379" y="262"/>
                    </a:lnTo>
                    <a:lnTo>
                      <a:pt x="373" y="268"/>
                    </a:lnTo>
                    <a:lnTo>
                      <a:pt x="360" y="271"/>
                    </a:lnTo>
                    <a:lnTo>
                      <a:pt x="332" y="278"/>
                    </a:lnTo>
                    <a:lnTo>
                      <a:pt x="297" y="281"/>
                    </a:lnTo>
                    <a:lnTo>
                      <a:pt x="297" y="281"/>
                    </a:lnTo>
                    <a:lnTo>
                      <a:pt x="266" y="281"/>
                    </a:lnTo>
                    <a:lnTo>
                      <a:pt x="240" y="275"/>
                    </a:lnTo>
                    <a:lnTo>
                      <a:pt x="240" y="275"/>
                    </a:lnTo>
                    <a:lnTo>
                      <a:pt x="228" y="281"/>
                    </a:lnTo>
                    <a:lnTo>
                      <a:pt x="212" y="284"/>
                    </a:lnTo>
                    <a:lnTo>
                      <a:pt x="193" y="287"/>
                    </a:lnTo>
                    <a:lnTo>
                      <a:pt x="177" y="287"/>
                    </a:lnTo>
                    <a:lnTo>
                      <a:pt x="177" y="287"/>
                    </a:lnTo>
                    <a:lnTo>
                      <a:pt x="149" y="284"/>
                    </a:lnTo>
                    <a:lnTo>
                      <a:pt x="127" y="281"/>
                    </a:lnTo>
                    <a:lnTo>
                      <a:pt x="108" y="271"/>
                    </a:lnTo>
                    <a:lnTo>
                      <a:pt x="95" y="262"/>
                    </a:lnTo>
                    <a:lnTo>
                      <a:pt x="95" y="262"/>
                    </a:lnTo>
                    <a:lnTo>
                      <a:pt x="70" y="256"/>
                    </a:lnTo>
                    <a:lnTo>
                      <a:pt x="48" y="249"/>
                    </a:lnTo>
                    <a:lnTo>
                      <a:pt x="35" y="237"/>
                    </a:lnTo>
                    <a:lnTo>
                      <a:pt x="32" y="230"/>
                    </a:lnTo>
                    <a:lnTo>
                      <a:pt x="29" y="224"/>
                    </a:lnTo>
                    <a:lnTo>
                      <a:pt x="29" y="224"/>
                    </a:lnTo>
                    <a:lnTo>
                      <a:pt x="32" y="218"/>
                    </a:lnTo>
                    <a:lnTo>
                      <a:pt x="32" y="218"/>
                    </a:lnTo>
                    <a:lnTo>
                      <a:pt x="19" y="205"/>
                    </a:lnTo>
                    <a:lnTo>
                      <a:pt x="7" y="192"/>
                    </a:lnTo>
                    <a:lnTo>
                      <a:pt x="0" y="180"/>
                    </a:lnTo>
                    <a:lnTo>
                      <a:pt x="0" y="164"/>
                    </a:lnTo>
                    <a:lnTo>
                      <a:pt x="0" y="164"/>
                    </a:lnTo>
                    <a:close/>
                  </a:path>
                </a:pathLst>
              </a:custGeom>
              <a:solidFill>
                <a:srgbClr val="A97C5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990" name="Freeform 42"/>
              <p:cNvSpPr>
                <a:spLocks/>
              </p:cNvSpPr>
              <p:nvPr/>
            </p:nvSpPr>
            <p:spPr bwMode="auto">
              <a:xfrm>
                <a:off x="3352800" y="2819400"/>
                <a:ext cx="71438" cy="346075"/>
              </a:xfrm>
              <a:custGeom>
                <a:avLst/>
                <a:gdLst/>
                <a:ahLst/>
                <a:cxnLst>
                  <a:cxn ang="0">
                    <a:pos x="45" y="218"/>
                  </a:cxn>
                  <a:cxn ang="0">
                    <a:pos x="26" y="212"/>
                  </a:cxn>
                  <a:cxn ang="0">
                    <a:pos x="0" y="0"/>
                  </a:cxn>
                  <a:cxn ang="0">
                    <a:pos x="16" y="6"/>
                  </a:cxn>
                  <a:cxn ang="0">
                    <a:pos x="45" y="218"/>
                  </a:cxn>
                </a:cxnLst>
                <a:rect l="0" t="0" r="r" b="b"/>
                <a:pathLst>
                  <a:path w="45" h="218">
                    <a:moveTo>
                      <a:pt x="45" y="218"/>
                    </a:moveTo>
                    <a:lnTo>
                      <a:pt x="26" y="212"/>
                    </a:lnTo>
                    <a:lnTo>
                      <a:pt x="0" y="0"/>
                    </a:lnTo>
                    <a:lnTo>
                      <a:pt x="16" y="6"/>
                    </a:lnTo>
                    <a:lnTo>
                      <a:pt x="45" y="218"/>
                    </a:lnTo>
                    <a:close/>
                  </a:path>
                </a:pathLst>
              </a:custGeom>
              <a:solidFill>
                <a:srgbClr val="C40C6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991" name="Freeform 43"/>
              <p:cNvSpPr>
                <a:spLocks/>
              </p:cNvSpPr>
              <p:nvPr/>
            </p:nvSpPr>
            <p:spPr bwMode="auto">
              <a:xfrm>
                <a:off x="3478213" y="2859087"/>
                <a:ext cx="60325" cy="315913"/>
              </a:xfrm>
              <a:custGeom>
                <a:avLst/>
                <a:gdLst/>
                <a:ahLst/>
                <a:cxnLst>
                  <a:cxn ang="0">
                    <a:pos x="38" y="199"/>
                  </a:cxn>
                  <a:cxn ang="0">
                    <a:pos x="23" y="193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38" y="199"/>
                  </a:cxn>
                </a:cxnLst>
                <a:rect l="0" t="0" r="r" b="b"/>
                <a:pathLst>
                  <a:path w="38" h="199">
                    <a:moveTo>
                      <a:pt x="38" y="199"/>
                    </a:moveTo>
                    <a:lnTo>
                      <a:pt x="23" y="193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38" y="199"/>
                    </a:lnTo>
                    <a:close/>
                  </a:path>
                </a:pathLst>
              </a:custGeom>
              <a:solidFill>
                <a:srgbClr val="C40C6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grpSp>
            <p:nvGrpSpPr>
              <p:cNvPr id="992" name="Group 501"/>
              <p:cNvGrpSpPr/>
              <p:nvPr/>
            </p:nvGrpSpPr>
            <p:grpSpPr>
              <a:xfrm rot="1104056">
                <a:off x="3352806" y="2316735"/>
                <a:ext cx="609601" cy="495300"/>
                <a:chOff x="4032250" y="2557463"/>
                <a:chExt cx="641351" cy="495300"/>
              </a:xfrm>
            </p:grpSpPr>
            <p:sp>
              <p:nvSpPr>
                <p:cNvPr id="993" name="Freeform 231"/>
                <p:cNvSpPr>
                  <a:spLocks/>
                </p:cNvSpPr>
                <p:nvPr/>
              </p:nvSpPr>
              <p:spPr bwMode="auto">
                <a:xfrm>
                  <a:off x="4108450" y="2768600"/>
                  <a:ext cx="127000" cy="44450"/>
                </a:xfrm>
                <a:custGeom>
                  <a:avLst/>
                  <a:gdLst/>
                  <a:ahLst/>
                  <a:cxnLst>
                    <a:cxn ang="0">
                      <a:pos x="73" y="12"/>
                    </a:cxn>
                    <a:cxn ang="0">
                      <a:pos x="8" y="0"/>
                    </a:cxn>
                    <a:cxn ang="0">
                      <a:pos x="0" y="18"/>
                    </a:cxn>
                    <a:cxn ang="0">
                      <a:pos x="80" y="28"/>
                    </a:cxn>
                    <a:cxn ang="0">
                      <a:pos x="73" y="12"/>
                    </a:cxn>
                    <a:cxn ang="0">
                      <a:pos x="73" y="12"/>
                    </a:cxn>
                  </a:cxnLst>
                  <a:rect l="0" t="0" r="r" b="b"/>
                  <a:pathLst>
                    <a:path w="80" h="28">
                      <a:moveTo>
                        <a:pt x="73" y="12"/>
                      </a:moveTo>
                      <a:lnTo>
                        <a:pt x="8" y="0"/>
                      </a:lnTo>
                      <a:lnTo>
                        <a:pt x="0" y="18"/>
                      </a:lnTo>
                      <a:lnTo>
                        <a:pt x="80" y="28"/>
                      </a:lnTo>
                      <a:lnTo>
                        <a:pt x="73" y="12"/>
                      </a:lnTo>
                      <a:lnTo>
                        <a:pt x="73" y="12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994" name="Freeform 232"/>
                <p:cNvSpPr>
                  <a:spLocks/>
                </p:cNvSpPr>
                <p:nvPr/>
              </p:nvSpPr>
              <p:spPr bwMode="auto">
                <a:xfrm>
                  <a:off x="4310063" y="2557463"/>
                  <a:ext cx="92075" cy="98425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0" y="49"/>
                    </a:cxn>
                    <a:cxn ang="0">
                      <a:pos x="12" y="62"/>
                    </a:cxn>
                    <a:cxn ang="0">
                      <a:pos x="58" y="7"/>
                    </a:cxn>
                    <a:cxn ang="0">
                      <a:pos x="46" y="0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58" h="62">
                      <a:moveTo>
                        <a:pt x="46" y="0"/>
                      </a:moveTo>
                      <a:lnTo>
                        <a:pt x="0" y="49"/>
                      </a:lnTo>
                      <a:lnTo>
                        <a:pt x="12" y="62"/>
                      </a:lnTo>
                      <a:lnTo>
                        <a:pt x="58" y="7"/>
                      </a:lnTo>
                      <a:lnTo>
                        <a:pt x="46" y="0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CC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995" name="Freeform 233"/>
                <p:cNvSpPr>
                  <a:spLocks/>
                </p:cNvSpPr>
                <p:nvPr/>
              </p:nvSpPr>
              <p:spPr bwMode="auto">
                <a:xfrm>
                  <a:off x="4359275" y="2816225"/>
                  <a:ext cx="141288" cy="61913"/>
                </a:xfrm>
                <a:custGeom>
                  <a:avLst/>
                  <a:gdLst/>
                  <a:ahLst/>
                  <a:cxnLst>
                    <a:cxn ang="0">
                      <a:pos x="84" y="16"/>
                    </a:cxn>
                    <a:cxn ang="0">
                      <a:pos x="0" y="0"/>
                    </a:cxn>
                    <a:cxn ang="0">
                      <a:pos x="0" y="30"/>
                    </a:cxn>
                    <a:cxn ang="0">
                      <a:pos x="89" y="39"/>
                    </a:cxn>
                    <a:cxn ang="0">
                      <a:pos x="84" y="16"/>
                    </a:cxn>
                    <a:cxn ang="0">
                      <a:pos x="84" y="16"/>
                    </a:cxn>
                  </a:cxnLst>
                  <a:rect l="0" t="0" r="r" b="b"/>
                  <a:pathLst>
                    <a:path w="89" h="39">
                      <a:moveTo>
                        <a:pt x="84" y="16"/>
                      </a:moveTo>
                      <a:lnTo>
                        <a:pt x="0" y="0"/>
                      </a:lnTo>
                      <a:lnTo>
                        <a:pt x="0" y="30"/>
                      </a:lnTo>
                      <a:lnTo>
                        <a:pt x="89" y="39"/>
                      </a:lnTo>
                      <a:lnTo>
                        <a:pt x="84" y="16"/>
                      </a:lnTo>
                      <a:lnTo>
                        <a:pt x="84" y="16"/>
                      </a:lnTo>
                      <a:close/>
                    </a:path>
                  </a:pathLst>
                </a:custGeom>
                <a:solidFill>
                  <a:srgbClr val="29FFB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996" name="Freeform 234"/>
                <p:cNvSpPr>
                  <a:spLocks/>
                </p:cNvSpPr>
                <p:nvPr/>
              </p:nvSpPr>
              <p:spPr bwMode="auto">
                <a:xfrm>
                  <a:off x="4032250" y="2974975"/>
                  <a:ext cx="125413" cy="77788"/>
                </a:xfrm>
                <a:custGeom>
                  <a:avLst/>
                  <a:gdLst/>
                  <a:ahLst/>
                  <a:cxnLst>
                    <a:cxn ang="0">
                      <a:pos x="79" y="16"/>
                    </a:cxn>
                    <a:cxn ang="0">
                      <a:pos x="18" y="49"/>
                    </a:cxn>
                    <a:cxn ang="0">
                      <a:pos x="0" y="26"/>
                    </a:cxn>
                    <a:cxn ang="0">
                      <a:pos x="68" y="0"/>
                    </a:cxn>
                    <a:cxn ang="0">
                      <a:pos x="79" y="16"/>
                    </a:cxn>
                    <a:cxn ang="0">
                      <a:pos x="79" y="16"/>
                    </a:cxn>
                  </a:cxnLst>
                  <a:rect l="0" t="0" r="r" b="b"/>
                  <a:pathLst>
                    <a:path w="79" h="49">
                      <a:moveTo>
                        <a:pt x="79" y="16"/>
                      </a:moveTo>
                      <a:lnTo>
                        <a:pt x="18" y="49"/>
                      </a:lnTo>
                      <a:lnTo>
                        <a:pt x="0" y="26"/>
                      </a:lnTo>
                      <a:lnTo>
                        <a:pt x="68" y="0"/>
                      </a:lnTo>
                      <a:lnTo>
                        <a:pt x="79" y="16"/>
                      </a:lnTo>
                      <a:lnTo>
                        <a:pt x="79" y="16"/>
                      </a:lnTo>
                      <a:close/>
                    </a:path>
                  </a:pathLst>
                </a:custGeom>
                <a:solidFill>
                  <a:srgbClr val="A6B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997" name="Freeform 235"/>
                <p:cNvSpPr>
                  <a:spLocks/>
                </p:cNvSpPr>
                <p:nvPr/>
              </p:nvSpPr>
              <p:spPr bwMode="auto">
                <a:xfrm>
                  <a:off x="4408488" y="2641600"/>
                  <a:ext cx="127000" cy="95250"/>
                </a:xfrm>
                <a:custGeom>
                  <a:avLst/>
                  <a:gdLst/>
                  <a:ahLst/>
                  <a:cxnLst>
                    <a:cxn ang="0">
                      <a:pos x="80" y="23"/>
                    </a:cxn>
                    <a:cxn ang="0">
                      <a:pos x="12" y="60"/>
                    </a:cxn>
                    <a:cxn ang="0">
                      <a:pos x="0" y="44"/>
                    </a:cxn>
                    <a:cxn ang="0">
                      <a:pos x="71" y="0"/>
                    </a:cxn>
                    <a:cxn ang="0">
                      <a:pos x="80" y="23"/>
                    </a:cxn>
                    <a:cxn ang="0">
                      <a:pos x="80" y="23"/>
                    </a:cxn>
                  </a:cxnLst>
                  <a:rect l="0" t="0" r="r" b="b"/>
                  <a:pathLst>
                    <a:path w="80" h="60">
                      <a:moveTo>
                        <a:pt x="80" y="23"/>
                      </a:moveTo>
                      <a:lnTo>
                        <a:pt x="12" y="60"/>
                      </a:lnTo>
                      <a:lnTo>
                        <a:pt x="0" y="44"/>
                      </a:lnTo>
                      <a:lnTo>
                        <a:pt x="71" y="0"/>
                      </a:lnTo>
                      <a:lnTo>
                        <a:pt x="80" y="23"/>
                      </a:lnTo>
                      <a:lnTo>
                        <a:pt x="80" y="23"/>
                      </a:lnTo>
                      <a:close/>
                    </a:path>
                  </a:pathLst>
                </a:custGeom>
                <a:solidFill>
                  <a:srgbClr val="FF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998" name="Freeform 236"/>
                <p:cNvSpPr>
                  <a:spLocks/>
                </p:cNvSpPr>
                <p:nvPr/>
              </p:nvSpPr>
              <p:spPr bwMode="auto">
                <a:xfrm>
                  <a:off x="4241800" y="2913063"/>
                  <a:ext cx="90488" cy="41275"/>
                </a:xfrm>
                <a:custGeom>
                  <a:avLst/>
                  <a:gdLst/>
                  <a:ahLst/>
                  <a:cxnLst>
                    <a:cxn ang="0">
                      <a:pos x="55" y="26"/>
                    </a:cxn>
                    <a:cxn ang="0">
                      <a:pos x="0" y="17"/>
                    </a:cxn>
                    <a:cxn ang="0">
                      <a:pos x="9" y="0"/>
                    </a:cxn>
                    <a:cxn ang="0">
                      <a:pos x="57" y="1"/>
                    </a:cxn>
                    <a:cxn ang="0">
                      <a:pos x="55" y="26"/>
                    </a:cxn>
                    <a:cxn ang="0">
                      <a:pos x="55" y="26"/>
                    </a:cxn>
                  </a:cxnLst>
                  <a:rect l="0" t="0" r="r" b="b"/>
                  <a:pathLst>
                    <a:path w="57" h="26">
                      <a:moveTo>
                        <a:pt x="55" y="26"/>
                      </a:moveTo>
                      <a:lnTo>
                        <a:pt x="0" y="17"/>
                      </a:lnTo>
                      <a:lnTo>
                        <a:pt x="9" y="0"/>
                      </a:lnTo>
                      <a:lnTo>
                        <a:pt x="57" y="1"/>
                      </a:lnTo>
                      <a:lnTo>
                        <a:pt x="55" y="26"/>
                      </a:lnTo>
                      <a:lnTo>
                        <a:pt x="55" y="26"/>
                      </a:lnTo>
                      <a:close/>
                    </a:path>
                  </a:pathLst>
                </a:custGeom>
                <a:solidFill>
                  <a:srgbClr val="CC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999" name="Freeform 237"/>
                <p:cNvSpPr>
                  <a:spLocks/>
                </p:cNvSpPr>
                <p:nvPr/>
              </p:nvSpPr>
              <p:spPr bwMode="auto">
                <a:xfrm>
                  <a:off x="4038600" y="2641600"/>
                  <a:ext cx="42863" cy="98425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0" y="62"/>
                    </a:cxn>
                    <a:cxn ang="0">
                      <a:pos x="25" y="60"/>
                    </a:cxn>
                    <a:cxn ang="0">
                      <a:pos x="27" y="0"/>
                    </a:cxn>
                    <a:cxn ang="0">
                      <a:pos x="7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27" h="62">
                      <a:moveTo>
                        <a:pt x="7" y="0"/>
                      </a:moveTo>
                      <a:lnTo>
                        <a:pt x="0" y="62"/>
                      </a:lnTo>
                      <a:lnTo>
                        <a:pt x="25" y="60"/>
                      </a:lnTo>
                      <a:lnTo>
                        <a:pt x="27" y="0"/>
                      </a:lnTo>
                      <a:lnTo>
                        <a:pt x="7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F805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000" name="Freeform 238"/>
                <p:cNvSpPr>
                  <a:spLocks/>
                </p:cNvSpPr>
                <p:nvPr/>
              </p:nvSpPr>
              <p:spPr bwMode="auto">
                <a:xfrm>
                  <a:off x="4548188" y="2608263"/>
                  <a:ext cx="125413" cy="160338"/>
                </a:xfrm>
                <a:custGeom>
                  <a:avLst/>
                  <a:gdLst/>
                  <a:ahLst/>
                  <a:cxnLst>
                    <a:cxn ang="0">
                      <a:pos x="79" y="14"/>
                    </a:cxn>
                    <a:cxn ang="0">
                      <a:pos x="13" y="101"/>
                    </a:cxn>
                    <a:cxn ang="0">
                      <a:pos x="0" y="83"/>
                    </a:cxn>
                    <a:cxn ang="0">
                      <a:pos x="59" y="0"/>
                    </a:cxn>
                    <a:cxn ang="0">
                      <a:pos x="79" y="14"/>
                    </a:cxn>
                    <a:cxn ang="0">
                      <a:pos x="79" y="14"/>
                    </a:cxn>
                  </a:cxnLst>
                  <a:rect l="0" t="0" r="r" b="b"/>
                  <a:pathLst>
                    <a:path w="79" h="101">
                      <a:moveTo>
                        <a:pt x="79" y="14"/>
                      </a:moveTo>
                      <a:lnTo>
                        <a:pt x="13" y="101"/>
                      </a:lnTo>
                      <a:lnTo>
                        <a:pt x="0" y="83"/>
                      </a:lnTo>
                      <a:lnTo>
                        <a:pt x="59" y="0"/>
                      </a:lnTo>
                      <a:lnTo>
                        <a:pt x="79" y="14"/>
                      </a:lnTo>
                      <a:lnTo>
                        <a:pt x="79" y="14"/>
                      </a:lnTo>
                      <a:close/>
                    </a:path>
                  </a:pathLst>
                </a:custGeom>
                <a:solidFill>
                  <a:srgbClr val="A18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001" name="Freeform 239"/>
                <p:cNvSpPr>
                  <a:spLocks/>
                </p:cNvSpPr>
                <p:nvPr/>
              </p:nvSpPr>
              <p:spPr bwMode="auto">
                <a:xfrm>
                  <a:off x="4049713" y="2841625"/>
                  <a:ext cx="119063" cy="73025"/>
                </a:xfrm>
                <a:custGeom>
                  <a:avLst/>
                  <a:gdLst/>
                  <a:ahLst/>
                  <a:cxnLst>
                    <a:cxn ang="0">
                      <a:pos x="66" y="0"/>
                    </a:cxn>
                    <a:cxn ang="0">
                      <a:pos x="0" y="37"/>
                    </a:cxn>
                    <a:cxn ang="0">
                      <a:pos x="7" y="46"/>
                    </a:cxn>
                    <a:cxn ang="0">
                      <a:pos x="75" y="23"/>
                    </a:cxn>
                    <a:cxn ang="0">
                      <a:pos x="66" y="0"/>
                    </a:cxn>
                    <a:cxn ang="0">
                      <a:pos x="66" y="0"/>
                    </a:cxn>
                  </a:cxnLst>
                  <a:rect l="0" t="0" r="r" b="b"/>
                  <a:pathLst>
                    <a:path w="75" h="46">
                      <a:moveTo>
                        <a:pt x="66" y="0"/>
                      </a:moveTo>
                      <a:lnTo>
                        <a:pt x="0" y="37"/>
                      </a:lnTo>
                      <a:lnTo>
                        <a:pt x="7" y="46"/>
                      </a:lnTo>
                      <a:lnTo>
                        <a:pt x="75" y="23"/>
                      </a:lnTo>
                      <a:lnTo>
                        <a:pt x="66" y="0"/>
                      </a:lnTo>
                      <a:lnTo>
                        <a:pt x="66" y="0"/>
                      </a:lnTo>
                      <a:close/>
                    </a:path>
                  </a:pathLst>
                </a:custGeom>
                <a:solidFill>
                  <a:srgbClr val="C275C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1002" name="Freeform 240"/>
                <p:cNvSpPr>
                  <a:spLocks/>
                </p:cNvSpPr>
                <p:nvPr/>
              </p:nvSpPr>
              <p:spPr bwMode="auto">
                <a:xfrm>
                  <a:off x="4187825" y="2689225"/>
                  <a:ext cx="152400" cy="53975"/>
                </a:xfrm>
                <a:custGeom>
                  <a:avLst/>
                  <a:gdLst/>
                  <a:ahLst/>
                  <a:cxnLst>
                    <a:cxn ang="0">
                      <a:pos x="89" y="0"/>
                    </a:cxn>
                    <a:cxn ang="0">
                      <a:pos x="0" y="9"/>
                    </a:cxn>
                    <a:cxn ang="0">
                      <a:pos x="16" y="32"/>
                    </a:cxn>
                    <a:cxn ang="0">
                      <a:pos x="96" y="34"/>
                    </a:cxn>
                    <a:cxn ang="0">
                      <a:pos x="89" y="0"/>
                    </a:cxn>
                    <a:cxn ang="0">
                      <a:pos x="89" y="0"/>
                    </a:cxn>
                  </a:cxnLst>
                  <a:rect l="0" t="0" r="r" b="b"/>
                  <a:pathLst>
                    <a:path w="96" h="34">
                      <a:moveTo>
                        <a:pt x="89" y="0"/>
                      </a:moveTo>
                      <a:lnTo>
                        <a:pt x="0" y="9"/>
                      </a:lnTo>
                      <a:lnTo>
                        <a:pt x="16" y="32"/>
                      </a:lnTo>
                      <a:lnTo>
                        <a:pt x="96" y="34"/>
                      </a:lnTo>
                      <a:lnTo>
                        <a:pt x="89" y="0"/>
                      </a:lnTo>
                      <a:lnTo>
                        <a:pt x="89" y="0"/>
                      </a:lnTo>
                      <a:close/>
                    </a:path>
                  </a:pathLst>
                </a:custGeom>
                <a:solidFill>
                  <a:srgbClr val="8299E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</p:grpSp>
        </p:grpSp>
        <p:grpSp>
          <p:nvGrpSpPr>
            <p:cNvPr id="934" name="Group 931"/>
            <p:cNvGrpSpPr/>
            <p:nvPr/>
          </p:nvGrpSpPr>
          <p:grpSpPr>
            <a:xfrm rot="21041131">
              <a:off x="3487408" y="6146569"/>
              <a:ext cx="609600" cy="633412"/>
              <a:chOff x="1431925" y="3268663"/>
              <a:chExt cx="942975" cy="938212"/>
            </a:xfrm>
          </p:grpSpPr>
          <p:sp>
            <p:nvSpPr>
              <p:cNvPr id="977" name="Freeform 28"/>
              <p:cNvSpPr>
                <a:spLocks/>
              </p:cNvSpPr>
              <p:nvPr/>
            </p:nvSpPr>
            <p:spPr bwMode="auto">
              <a:xfrm>
                <a:off x="1536700" y="3714750"/>
                <a:ext cx="682625" cy="492125"/>
              </a:xfrm>
              <a:custGeom>
                <a:avLst/>
                <a:gdLst/>
                <a:ahLst/>
                <a:cxnLst>
                  <a:cxn ang="0">
                    <a:pos x="51" y="278"/>
                  </a:cxn>
                  <a:cxn ang="0">
                    <a:pos x="51" y="278"/>
                  </a:cxn>
                  <a:cxn ang="0">
                    <a:pos x="60" y="284"/>
                  </a:cxn>
                  <a:cxn ang="0">
                    <a:pos x="95" y="294"/>
                  </a:cxn>
                  <a:cxn ang="0">
                    <a:pos x="149" y="303"/>
                  </a:cxn>
                  <a:cxn ang="0">
                    <a:pos x="180" y="307"/>
                  </a:cxn>
                  <a:cxn ang="0">
                    <a:pos x="218" y="310"/>
                  </a:cxn>
                  <a:cxn ang="0">
                    <a:pos x="218" y="310"/>
                  </a:cxn>
                  <a:cxn ang="0">
                    <a:pos x="256" y="307"/>
                  </a:cxn>
                  <a:cxn ang="0">
                    <a:pos x="291" y="303"/>
                  </a:cxn>
                  <a:cxn ang="0">
                    <a:pos x="319" y="297"/>
                  </a:cxn>
                  <a:cxn ang="0">
                    <a:pos x="342" y="291"/>
                  </a:cxn>
                  <a:cxn ang="0">
                    <a:pos x="373" y="281"/>
                  </a:cxn>
                  <a:cxn ang="0">
                    <a:pos x="386" y="275"/>
                  </a:cxn>
                  <a:cxn ang="0">
                    <a:pos x="430" y="0"/>
                  </a:cxn>
                  <a:cxn ang="0">
                    <a:pos x="0" y="0"/>
                  </a:cxn>
                  <a:cxn ang="0">
                    <a:pos x="51" y="278"/>
                  </a:cxn>
                </a:cxnLst>
                <a:rect l="0" t="0" r="r" b="b"/>
                <a:pathLst>
                  <a:path w="430" h="310">
                    <a:moveTo>
                      <a:pt x="51" y="278"/>
                    </a:moveTo>
                    <a:lnTo>
                      <a:pt x="51" y="278"/>
                    </a:lnTo>
                    <a:lnTo>
                      <a:pt x="60" y="284"/>
                    </a:lnTo>
                    <a:lnTo>
                      <a:pt x="95" y="294"/>
                    </a:lnTo>
                    <a:lnTo>
                      <a:pt x="149" y="303"/>
                    </a:lnTo>
                    <a:lnTo>
                      <a:pt x="180" y="307"/>
                    </a:lnTo>
                    <a:lnTo>
                      <a:pt x="218" y="310"/>
                    </a:lnTo>
                    <a:lnTo>
                      <a:pt x="218" y="310"/>
                    </a:lnTo>
                    <a:lnTo>
                      <a:pt x="256" y="307"/>
                    </a:lnTo>
                    <a:lnTo>
                      <a:pt x="291" y="303"/>
                    </a:lnTo>
                    <a:lnTo>
                      <a:pt x="319" y="297"/>
                    </a:lnTo>
                    <a:lnTo>
                      <a:pt x="342" y="291"/>
                    </a:lnTo>
                    <a:lnTo>
                      <a:pt x="373" y="281"/>
                    </a:lnTo>
                    <a:lnTo>
                      <a:pt x="386" y="275"/>
                    </a:lnTo>
                    <a:lnTo>
                      <a:pt x="430" y="0"/>
                    </a:lnTo>
                    <a:lnTo>
                      <a:pt x="0" y="0"/>
                    </a:lnTo>
                    <a:lnTo>
                      <a:pt x="51" y="278"/>
                    </a:lnTo>
                    <a:close/>
                  </a:path>
                </a:pathLst>
              </a:custGeom>
              <a:solidFill>
                <a:srgbClr val="409747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978" name="Freeform 29"/>
              <p:cNvSpPr>
                <a:spLocks/>
              </p:cNvSpPr>
              <p:nvPr/>
            </p:nvSpPr>
            <p:spPr bwMode="auto">
              <a:xfrm>
                <a:off x="1431925" y="3268663"/>
                <a:ext cx="942975" cy="601663"/>
              </a:xfrm>
              <a:custGeom>
                <a:avLst/>
                <a:gdLst/>
                <a:ahLst/>
                <a:cxnLst>
                  <a:cxn ang="0">
                    <a:pos x="0" y="215"/>
                  </a:cxn>
                  <a:cxn ang="0">
                    <a:pos x="6" y="180"/>
                  </a:cxn>
                  <a:cxn ang="0">
                    <a:pos x="28" y="152"/>
                  </a:cxn>
                  <a:cxn ang="0">
                    <a:pos x="60" y="133"/>
                  </a:cxn>
                  <a:cxn ang="0">
                    <a:pos x="104" y="120"/>
                  </a:cxn>
                  <a:cxn ang="0">
                    <a:pos x="101" y="104"/>
                  </a:cxn>
                  <a:cxn ang="0">
                    <a:pos x="104" y="82"/>
                  </a:cxn>
                  <a:cxn ang="0">
                    <a:pos x="123" y="44"/>
                  </a:cxn>
                  <a:cxn ang="0">
                    <a:pos x="158" y="19"/>
                  </a:cxn>
                  <a:cxn ang="0">
                    <a:pos x="202" y="3"/>
                  </a:cxn>
                  <a:cxn ang="0">
                    <a:pos x="228" y="0"/>
                  </a:cxn>
                  <a:cxn ang="0">
                    <a:pos x="288" y="12"/>
                  </a:cxn>
                  <a:cxn ang="0">
                    <a:pos x="332" y="44"/>
                  </a:cxn>
                  <a:cxn ang="0">
                    <a:pos x="341" y="38"/>
                  </a:cxn>
                  <a:cxn ang="0">
                    <a:pos x="367" y="31"/>
                  </a:cxn>
                  <a:cxn ang="0">
                    <a:pos x="382" y="28"/>
                  </a:cxn>
                  <a:cxn ang="0">
                    <a:pos x="408" y="35"/>
                  </a:cxn>
                  <a:cxn ang="0">
                    <a:pos x="433" y="44"/>
                  </a:cxn>
                  <a:cxn ang="0">
                    <a:pos x="449" y="60"/>
                  </a:cxn>
                  <a:cxn ang="0">
                    <a:pos x="455" y="82"/>
                  </a:cxn>
                  <a:cxn ang="0">
                    <a:pos x="487" y="95"/>
                  </a:cxn>
                  <a:cxn ang="0">
                    <a:pos x="515" y="110"/>
                  </a:cxn>
                  <a:cxn ang="0">
                    <a:pos x="531" y="129"/>
                  </a:cxn>
                  <a:cxn ang="0">
                    <a:pos x="540" y="155"/>
                  </a:cxn>
                  <a:cxn ang="0">
                    <a:pos x="562" y="170"/>
                  </a:cxn>
                  <a:cxn ang="0">
                    <a:pos x="591" y="212"/>
                  </a:cxn>
                  <a:cxn ang="0">
                    <a:pos x="594" y="234"/>
                  </a:cxn>
                  <a:cxn ang="0">
                    <a:pos x="588" y="259"/>
                  </a:cxn>
                  <a:cxn ang="0">
                    <a:pos x="572" y="284"/>
                  </a:cxn>
                  <a:cxn ang="0">
                    <a:pos x="543" y="306"/>
                  </a:cxn>
                  <a:cxn ang="0">
                    <a:pos x="509" y="325"/>
                  </a:cxn>
                  <a:cxn ang="0">
                    <a:pos x="499" y="344"/>
                  </a:cxn>
                  <a:cxn ang="0">
                    <a:pos x="474" y="357"/>
                  </a:cxn>
                  <a:cxn ang="0">
                    <a:pos x="436" y="366"/>
                  </a:cxn>
                  <a:cxn ang="0">
                    <a:pos x="389" y="370"/>
                  </a:cxn>
                  <a:cxn ang="0">
                    <a:pos x="316" y="360"/>
                  </a:cxn>
                  <a:cxn ang="0">
                    <a:pos x="297" y="366"/>
                  </a:cxn>
                  <a:cxn ang="0">
                    <a:pos x="256" y="376"/>
                  </a:cxn>
                  <a:cxn ang="0">
                    <a:pos x="231" y="379"/>
                  </a:cxn>
                  <a:cxn ang="0">
                    <a:pos x="164" y="370"/>
                  </a:cxn>
                  <a:cxn ang="0">
                    <a:pos x="133" y="351"/>
                  </a:cxn>
                  <a:cxn ang="0">
                    <a:pos x="123" y="344"/>
                  </a:cxn>
                  <a:cxn ang="0">
                    <a:pos x="63" y="325"/>
                  </a:cxn>
                  <a:cxn ang="0">
                    <a:pos x="44" y="313"/>
                  </a:cxn>
                  <a:cxn ang="0">
                    <a:pos x="38" y="297"/>
                  </a:cxn>
                  <a:cxn ang="0">
                    <a:pos x="41" y="287"/>
                  </a:cxn>
                  <a:cxn ang="0">
                    <a:pos x="22" y="272"/>
                  </a:cxn>
                  <a:cxn ang="0">
                    <a:pos x="3" y="234"/>
                  </a:cxn>
                  <a:cxn ang="0">
                    <a:pos x="0" y="215"/>
                  </a:cxn>
                </a:cxnLst>
                <a:rect l="0" t="0" r="r" b="b"/>
                <a:pathLst>
                  <a:path w="594" h="379">
                    <a:moveTo>
                      <a:pt x="0" y="215"/>
                    </a:moveTo>
                    <a:lnTo>
                      <a:pt x="0" y="215"/>
                    </a:lnTo>
                    <a:lnTo>
                      <a:pt x="0" y="199"/>
                    </a:lnTo>
                    <a:lnTo>
                      <a:pt x="6" y="180"/>
                    </a:lnTo>
                    <a:lnTo>
                      <a:pt x="16" y="167"/>
                    </a:lnTo>
                    <a:lnTo>
                      <a:pt x="28" y="152"/>
                    </a:lnTo>
                    <a:lnTo>
                      <a:pt x="44" y="142"/>
                    </a:lnTo>
                    <a:lnTo>
                      <a:pt x="60" y="133"/>
                    </a:lnTo>
                    <a:lnTo>
                      <a:pt x="82" y="123"/>
                    </a:lnTo>
                    <a:lnTo>
                      <a:pt x="104" y="120"/>
                    </a:lnTo>
                    <a:lnTo>
                      <a:pt x="104" y="120"/>
                    </a:lnTo>
                    <a:lnTo>
                      <a:pt x="101" y="104"/>
                    </a:lnTo>
                    <a:lnTo>
                      <a:pt x="101" y="104"/>
                    </a:lnTo>
                    <a:lnTo>
                      <a:pt x="104" y="82"/>
                    </a:lnTo>
                    <a:lnTo>
                      <a:pt x="111" y="63"/>
                    </a:lnTo>
                    <a:lnTo>
                      <a:pt x="123" y="44"/>
                    </a:lnTo>
                    <a:lnTo>
                      <a:pt x="139" y="31"/>
                    </a:lnTo>
                    <a:lnTo>
                      <a:pt x="158" y="19"/>
                    </a:lnTo>
                    <a:lnTo>
                      <a:pt x="177" y="9"/>
                    </a:lnTo>
                    <a:lnTo>
                      <a:pt x="202" y="3"/>
                    </a:lnTo>
                    <a:lnTo>
                      <a:pt x="228" y="0"/>
                    </a:lnTo>
                    <a:lnTo>
                      <a:pt x="228" y="0"/>
                    </a:lnTo>
                    <a:lnTo>
                      <a:pt x="259" y="3"/>
                    </a:lnTo>
                    <a:lnTo>
                      <a:pt x="288" y="12"/>
                    </a:lnTo>
                    <a:lnTo>
                      <a:pt x="313" y="25"/>
                    </a:lnTo>
                    <a:lnTo>
                      <a:pt x="332" y="44"/>
                    </a:lnTo>
                    <a:lnTo>
                      <a:pt x="332" y="44"/>
                    </a:lnTo>
                    <a:lnTo>
                      <a:pt x="341" y="38"/>
                    </a:lnTo>
                    <a:lnTo>
                      <a:pt x="354" y="35"/>
                    </a:lnTo>
                    <a:lnTo>
                      <a:pt x="367" y="31"/>
                    </a:lnTo>
                    <a:lnTo>
                      <a:pt x="382" y="28"/>
                    </a:lnTo>
                    <a:lnTo>
                      <a:pt x="382" y="28"/>
                    </a:lnTo>
                    <a:lnTo>
                      <a:pt x="395" y="31"/>
                    </a:lnTo>
                    <a:lnTo>
                      <a:pt x="408" y="35"/>
                    </a:lnTo>
                    <a:lnTo>
                      <a:pt x="420" y="38"/>
                    </a:lnTo>
                    <a:lnTo>
                      <a:pt x="433" y="44"/>
                    </a:lnTo>
                    <a:lnTo>
                      <a:pt x="439" y="54"/>
                    </a:lnTo>
                    <a:lnTo>
                      <a:pt x="449" y="60"/>
                    </a:lnTo>
                    <a:lnTo>
                      <a:pt x="452" y="73"/>
                    </a:lnTo>
                    <a:lnTo>
                      <a:pt x="455" y="82"/>
                    </a:lnTo>
                    <a:lnTo>
                      <a:pt x="455" y="82"/>
                    </a:lnTo>
                    <a:lnTo>
                      <a:pt x="487" y="95"/>
                    </a:lnTo>
                    <a:lnTo>
                      <a:pt x="502" y="101"/>
                    </a:lnTo>
                    <a:lnTo>
                      <a:pt x="515" y="110"/>
                    </a:lnTo>
                    <a:lnTo>
                      <a:pt x="524" y="120"/>
                    </a:lnTo>
                    <a:lnTo>
                      <a:pt x="531" y="129"/>
                    </a:lnTo>
                    <a:lnTo>
                      <a:pt x="537" y="142"/>
                    </a:lnTo>
                    <a:lnTo>
                      <a:pt x="540" y="155"/>
                    </a:lnTo>
                    <a:lnTo>
                      <a:pt x="540" y="155"/>
                    </a:lnTo>
                    <a:lnTo>
                      <a:pt x="562" y="170"/>
                    </a:lnTo>
                    <a:lnTo>
                      <a:pt x="578" y="189"/>
                    </a:lnTo>
                    <a:lnTo>
                      <a:pt x="591" y="212"/>
                    </a:lnTo>
                    <a:lnTo>
                      <a:pt x="594" y="234"/>
                    </a:lnTo>
                    <a:lnTo>
                      <a:pt x="594" y="234"/>
                    </a:lnTo>
                    <a:lnTo>
                      <a:pt x="591" y="246"/>
                    </a:lnTo>
                    <a:lnTo>
                      <a:pt x="588" y="259"/>
                    </a:lnTo>
                    <a:lnTo>
                      <a:pt x="581" y="272"/>
                    </a:lnTo>
                    <a:lnTo>
                      <a:pt x="572" y="284"/>
                    </a:lnTo>
                    <a:lnTo>
                      <a:pt x="559" y="297"/>
                    </a:lnTo>
                    <a:lnTo>
                      <a:pt x="543" y="306"/>
                    </a:lnTo>
                    <a:lnTo>
                      <a:pt x="509" y="325"/>
                    </a:lnTo>
                    <a:lnTo>
                      <a:pt x="509" y="325"/>
                    </a:lnTo>
                    <a:lnTo>
                      <a:pt x="506" y="335"/>
                    </a:lnTo>
                    <a:lnTo>
                      <a:pt x="499" y="344"/>
                    </a:lnTo>
                    <a:lnTo>
                      <a:pt x="487" y="351"/>
                    </a:lnTo>
                    <a:lnTo>
                      <a:pt x="474" y="357"/>
                    </a:lnTo>
                    <a:lnTo>
                      <a:pt x="455" y="363"/>
                    </a:lnTo>
                    <a:lnTo>
                      <a:pt x="436" y="366"/>
                    </a:lnTo>
                    <a:lnTo>
                      <a:pt x="389" y="370"/>
                    </a:lnTo>
                    <a:lnTo>
                      <a:pt x="389" y="370"/>
                    </a:lnTo>
                    <a:lnTo>
                      <a:pt x="351" y="370"/>
                    </a:lnTo>
                    <a:lnTo>
                      <a:pt x="316" y="360"/>
                    </a:lnTo>
                    <a:lnTo>
                      <a:pt x="316" y="360"/>
                    </a:lnTo>
                    <a:lnTo>
                      <a:pt x="297" y="366"/>
                    </a:lnTo>
                    <a:lnTo>
                      <a:pt x="278" y="373"/>
                    </a:lnTo>
                    <a:lnTo>
                      <a:pt x="256" y="376"/>
                    </a:lnTo>
                    <a:lnTo>
                      <a:pt x="231" y="379"/>
                    </a:lnTo>
                    <a:lnTo>
                      <a:pt x="231" y="379"/>
                    </a:lnTo>
                    <a:lnTo>
                      <a:pt x="196" y="376"/>
                    </a:lnTo>
                    <a:lnTo>
                      <a:pt x="164" y="370"/>
                    </a:lnTo>
                    <a:lnTo>
                      <a:pt x="142" y="357"/>
                    </a:lnTo>
                    <a:lnTo>
                      <a:pt x="133" y="351"/>
                    </a:lnTo>
                    <a:lnTo>
                      <a:pt x="123" y="344"/>
                    </a:lnTo>
                    <a:lnTo>
                      <a:pt x="123" y="344"/>
                    </a:lnTo>
                    <a:lnTo>
                      <a:pt x="92" y="338"/>
                    </a:lnTo>
                    <a:lnTo>
                      <a:pt x="63" y="325"/>
                    </a:lnTo>
                    <a:lnTo>
                      <a:pt x="54" y="319"/>
                    </a:lnTo>
                    <a:lnTo>
                      <a:pt x="44" y="313"/>
                    </a:lnTo>
                    <a:lnTo>
                      <a:pt x="41" y="303"/>
                    </a:lnTo>
                    <a:lnTo>
                      <a:pt x="38" y="297"/>
                    </a:lnTo>
                    <a:lnTo>
                      <a:pt x="38" y="297"/>
                    </a:lnTo>
                    <a:lnTo>
                      <a:pt x="41" y="287"/>
                    </a:lnTo>
                    <a:lnTo>
                      <a:pt x="41" y="287"/>
                    </a:lnTo>
                    <a:lnTo>
                      <a:pt x="22" y="272"/>
                    </a:lnTo>
                    <a:lnTo>
                      <a:pt x="10" y="256"/>
                    </a:lnTo>
                    <a:lnTo>
                      <a:pt x="3" y="234"/>
                    </a:lnTo>
                    <a:lnTo>
                      <a:pt x="0" y="215"/>
                    </a:lnTo>
                    <a:lnTo>
                      <a:pt x="0" y="215"/>
                    </a:lnTo>
                    <a:close/>
                  </a:path>
                </a:pathLst>
              </a:custGeom>
              <a:solidFill>
                <a:srgbClr val="ECA0A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979" name="Freeform 30"/>
              <p:cNvSpPr>
                <a:spLocks/>
              </p:cNvSpPr>
              <p:nvPr/>
            </p:nvSpPr>
            <p:spPr bwMode="auto">
              <a:xfrm>
                <a:off x="1617662" y="3378200"/>
                <a:ext cx="661988" cy="427038"/>
              </a:xfrm>
              <a:custGeom>
                <a:avLst/>
                <a:gdLst/>
                <a:ahLst/>
                <a:cxnLst>
                  <a:cxn ang="0">
                    <a:pos x="0" y="152"/>
                  </a:cxn>
                  <a:cxn ang="0">
                    <a:pos x="6" y="130"/>
                  </a:cxn>
                  <a:cxn ang="0">
                    <a:pos x="22" y="108"/>
                  </a:cxn>
                  <a:cxn ang="0">
                    <a:pos x="44" y="95"/>
                  </a:cxn>
                  <a:cxn ang="0">
                    <a:pos x="73" y="86"/>
                  </a:cxn>
                  <a:cxn ang="0">
                    <a:pos x="73" y="73"/>
                  </a:cxn>
                  <a:cxn ang="0">
                    <a:pos x="73" y="60"/>
                  </a:cxn>
                  <a:cxn ang="0">
                    <a:pos x="85" y="35"/>
                  </a:cxn>
                  <a:cxn ang="0">
                    <a:pos x="111" y="13"/>
                  </a:cxn>
                  <a:cxn ang="0">
                    <a:pos x="142" y="4"/>
                  </a:cxn>
                  <a:cxn ang="0">
                    <a:pos x="161" y="0"/>
                  </a:cxn>
                  <a:cxn ang="0">
                    <a:pos x="202" y="10"/>
                  </a:cxn>
                  <a:cxn ang="0">
                    <a:pos x="234" y="32"/>
                  </a:cxn>
                  <a:cxn ang="0">
                    <a:pos x="250" y="26"/>
                  </a:cxn>
                  <a:cxn ang="0">
                    <a:pos x="268" y="22"/>
                  </a:cxn>
                  <a:cxn ang="0">
                    <a:pos x="303" y="32"/>
                  </a:cxn>
                  <a:cxn ang="0">
                    <a:pos x="319" y="60"/>
                  </a:cxn>
                  <a:cxn ang="0">
                    <a:pos x="341" y="67"/>
                  </a:cxn>
                  <a:cxn ang="0">
                    <a:pos x="373" y="95"/>
                  </a:cxn>
                  <a:cxn ang="0">
                    <a:pos x="379" y="111"/>
                  </a:cxn>
                  <a:cxn ang="0">
                    <a:pos x="395" y="124"/>
                  </a:cxn>
                  <a:cxn ang="0">
                    <a:pos x="414" y="149"/>
                  </a:cxn>
                  <a:cxn ang="0">
                    <a:pos x="417" y="165"/>
                  </a:cxn>
                  <a:cxn ang="0">
                    <a:pos x="414" y="184"/>
                  </a:cxn>
                  <a:cxn ang="0">
                    <a:pos x="382" y="218"/>
                  </a:cxn>
                  <a:cxn ang="0">
                    <a:pos x="360" y="231"/>
                  </a:cxn>
                  <a:cxn ang="0">
                    <a:pos x="351" y="244"/>
                  </a:cxn>
                  <a:cxn ang="0">
                    <a:pos x="306" y="259"/>
                  </a:cxn>
                  <a:cxn ang="0">
                    <a:pos x="275" y="263"/>
                  </a:cxn>
                  <a:cxn ang="0">
                    <a:pos x="221" y="256"/>
                  </a:cxn>
                  <a:cxn ang="0">
                    <a:pos x="196" y="266"/>
                  </a:cxn>
                  <a:cxn ang="0">
                    <a:pos x="161" y="269"/>
                  </a:cxn>
                  <a:cxn ang="0">
                    <a:pos x="117" y="259"/>
                  </a:cxn>
                  <a:cxn ang="0">
                    <a:pos x="88" y="244"/>
                  </a:cxn>
                  <a:cxn ang="0">
                    <a:pos x="63" y="240"/>
                  </a:cxn>
                  <a:cxn ang="0">
                    <a:pos x="32" y="222"/>
                  </a:cxn>
                  <a:cxn ang="0">
                    <a:pos x="28" y="209"/>
                  </a:cxn>
                  <a:cxn ang="0">
                    <a:pos x="28" y="203"/>
                  </a:cxn>
                  <a:cxn ang="0">
                    <a:pos x="16" y="193"/>
                  </a:cxn>
                  <a:cxn ang="0">
                    <a:pos x="3" y="168"/>
                  </a:cxn>
                  <a:cxn ang="0">
                    <a:pos x="0" y="152"/>
                  </a:cxn>
                </a:cxnLst>
                <a:rect l="0" t="0" r="r" b="b"/>
                <a:pathLst>
                  <a:path w="417" h="269">
                    <a:moveTo>
                      <a:pt x="0" y="152"/>
                    </a:moveTo>
                    <a:lnTo>
                      <a:pt x="0" y="152"/>
                    </a:lnTo>
                    <a:lnTo>
                      <a:pt x="0" y="139"/>
                    </a:lnTo>
                    <a:lnTo>
                      <a:pt x="6" y="130"/>
                    </a:lnTo>
                    <a:lnTo>
                      <a:pt x="13" y="117"/>
                    </a:lnTo>
                    <a:lnTo>
                      <a:pt x="22" y="108"/>
                    </a:lnTo>
                    <a:lnTo>
                      <a:pt x="32" y="101"/>
                    </a:lnTo>
                    <a:lnTo>
                      <a:pt x="44" y="95"/>
                    </a:lnTo>
                    <a:lnTo>
                      <a:pt x="57" y="89"/>
                    </a:lnTo>
                    <a:lnTo>
                      <a:pt x="73" y="86"/>
                    </a:lnTo>
                    <a:lnTo>
                      <a:pt x="73" y="86"/>
                    </a:lnTo>
                    <a:lnTo>
                      <a:pt x="73" y="73"/>
                    </a:lnTo>
                    <a:lnTo>
                      <a:pt x="73" y="73"/>
                    </a:lnTo>
                    <a:lnTo>
                      <a:pt x="73" y="60"/>
                    </a:lnTo>
                    <a:lnTo>
                      <a:pt x="79" y="45"/>
                    </a:lnTo>
                    <a:lnTo>
                      <a:pt x="85" y="35"/>
                    </a:lnTo>
                    <a:lnTo>
                      <a:pt x="98" y="22"/>
                    </a:lnTo>
                    <a:lnTo>
                      <a:pt x="111" y="13"/>
                    </a:lnTo>
                    <a:lnTo>
                      <a:pt x="126" y="7"/>
                    </a:lnTo>
                    <a:lnTo>
                      <a:pt x="142" y="4"/>
                    </a:lnTo>
                    <a:lnTo>
                      <a:pt x="161" y="0"/>
                    </a:lnTo>
                    <a:lnTo>
                      <a:pt x="161" y="0"/>
                    </a:lnTo>
                    <a:lnTo>
                      <a:pt x="183" y="4"/>
                    </a:lnTo>
                    <a:lnTo>
                      <a:pt x="202" y="10"/>
                    </a:lnTo>
                    <a:lnTo>
                      <a:pt x="218" y="19"/>
                    </a:lnTo>
                    <a:lnTo>
                      <a:pt x="234" y="32"/>
                    </a:lnTo>
                    <a:lnTo>
                      <a:pt x="234" y="32"/>
                    </a:lnTo>
                    <a:lnTo>
                      <a:pt x="250" y="26"/>
                    </a:lnTo>
                    <a:lnTo>
                      <a:pt x="268" y="22"/>
                    </a:lnTo>
                    <a:lnTo>
                      <a:pt x="268" y="22"/>
                    </a:lnTo>
                    <a:lnTo>
                      <a:pt x="287" y="26"/>
                    </a:lnTo>
                    <a:lnTo>
                      <a:pt x="303" y="32"/>
                    </a:lnTo>
                    <a:lnTo>
                      <a:pt x="316" y="45"/>
                    </a:lnTo>
                    <a:lnTo>
                      <a:pt x="319" y="60"/>
                    </a:lnTo>
                    <a:lnTo>
                      <a:pt x="319" y="60"/>
                    </a:lnTo>
                    <a:lnTo>
                      <a:pt x="341" y="67"/>
                    </a:lnTo>
                    <a:lnTo>
                      <a:pt x="360" y="79"/>
                    </a:lnTo>
                    <a:lnTo>
                      <a:pt x="373" y="95"/>
                    </a:lnTo>
                    <a:lnTo>
                      <a:pt x="379" y="101"/>
                    </a:lnTo>
                    <a:lnTo>
                      <a:pt x="379" y="111"/>
                    </a:lnTo>
                    <a:lnTo>
                      <a:pt x="379" y="111"/>
                    </a:lnTo>
                    <a:lnTo>
                      <a:pt x="395" y="124"/>
                    </a:lnTo>
                    <a:lnTo>
                      <a:pt x="407" y="136"/>
                    </a:lnTo>
                    <a:lnTo>
                      <a:pt x="414" y="149"/>
                    </a:lnTo>
                    <a:lnTo>
                      <a:pt x="417" y="165"/>
                    </a:lnTo>
                    <a:lnTo>
                      <a:pt x="417" y="165"/>
                    </a:lnTo>
                    <a:lnTo>
                      <a:pt x="417" y="174"/>
                    </a:lnTo>
                    <a:lnTo>
                      <a:pt x="414" y="184"/>
                    </a:lnTo>
                    <a:lnTo>
                      <a:pt x="401" y="203"/>
                    </a:lnTo>
                    <a:lnTo>
                      <a:pt x="382" y="218"/>
                    </a:lnTo>
                    <a:lnTo>
                      <a:pt x="360" y="231"/>
                    </a:lnTo>
                    <a:lnTo>
                      <a:pt x="360" y="231"/>
                    </a:lnTo>
                    <a:lnTo>
                      <a:pt x="357" y="237"/>
                    </a:lnTo>
                    <a:lnTo>
                      <a:pt x="351" y="244"/>
                    </a:lnTo>
                    <a:lnTo>
                      <a:pt x="332" y="253"/>
                    </a:lnTo>
                    <a:lnTo>
                      <a:pt x="306" y="259"/>
                    </a:lnTo>
                    <a:lnTo>
                      <a:pt x="275" y="263"/>
                    </a:lnTo>
                    <a:lnTo>
                      <a:pt x="275" y="263"/>
                    </a:lnTo>
                    <a:lnTo>
                      <a:pt x="246" y="259"/>
                    </a:lnTo>
                    <a:lnTo>
                      <a:pt x="221" y="256"/>
                    </a:lnTo>
                    <a:lnTo>
                      <a:pt x="221" y="256"/>
                    </a:lnTo>
                    <a:lnTo>
                      <a:pt x="196" y="266"/>
                    </a:lnTo>
                    <a:lnTo>
                      <a:pt x="161" y="269"/>
                    </a:lnTo>
                    <a:lnTo>
                      <a:pt x="161" y="269"/>
                    </a:lnTo>
                    <a:lnTo>
                      <a:pt x="139" y="266"/>
                    </a:lnTo>
                    <a:lnTo>
                      <a:pt x="117" y="259"/>
                    </a:lnTo>
                    <a:lnTo>
                      <a:pt x="98" y="253"/>
                    </a:lnTo>
                    <a:lnTo>
                      <a:pt x="88" y="244"/>
                    </a:lnTo>
                    <a:lnTo>
                      <a:pt x="88" y="244"/>
                    </a:lnTo>
                    <a:lnTo>
                      <a:pt x="63" y="240"/>
                    </a:lnTo>
                    <a:lnTo>
                      <a:pt x="44" y="231"/>
                    </a:lnTo>
                    <a:lnTo>
                      <a:pt x="32" y="222"/>
                    </a:lnTo>
                    <a:lnTo>
                      <a:pt x="28" y="215"/>
                    </a:lnTo>
                    <a:lnTo>
                      <a:pt x="28" y="209"/>
                    </a:lnTo>
                    <a:lnTo>
                      <a:pt x="28" y="209"/>
                    </a:lnTo>
                    <a:lnTo>
                      <a:pt x="28" y="203"/>
                    </a:lnTo>
                    <a:lnTo>
                      <a:pt x="28" y="203"/>
                    </a:lnTo>
                    <a:lnTo>
                      <a:pt x="16" y="193"/>
                    </a:lnTo>
                    <a:lnTo>
                      <a:pt x="6" y="180"/>
                    </a:lnTo>
                    <a:lnTo>
                      <a:pt x="3" y="168"/>
                    </a:lnTo>
                    <a:lnTo>
                      <a:pt x="0" y="152"/>
                    </a:lnTo>
                    <a:lnTo>
                      <a:pt x="0" y="152"/>
                    </a:lnTo>
                    <a:close/>
                  </a:path>
                </a:pathLst>
              </a:custGeom>
              <a:solidFill>
                <a:srgbClr val="F5D0D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980" name="Freeform 31"/>
              <p:cNvSpPr>
                <a:spLocks noEditPoints="1"/>
              </p:cNvSpPr>
              <p:nvPr/>
            </p:nvSpPr>
            <p:spPr bwMode="auto">
              <a:xfrm>
                <a:off x="1703387" y="3463925"/>
                <a:ext cx="406400" cy="315913"/>
              </a:xfrm>
              <a:custGeom>
                <a:avLst/>
                <a:gdLst/>
                <a:ahLst/>
                <a:cxnLst>
                  <a:cxn ang="0">
                    <a:pos x="12" y="199"/>
                  </a:cxn>
                  <a:cxn ang="0">
                    <a:pos x="3" y="177"/>
                  </a:cxn>
                  <a:cxn ang="0">
                    <a:pos x="0" y="158"/>
                  </a:cxn>
                  <a:cxn ang="0">
                    <a:pos x="3" y="142"/>
                  </a:cxn>
                  <a:cxn ang="0">
                    <a:pos x="19" y="123"/>
                  </a:cxn>
                  <a:cxn ang="0">
                    <a:pos x="31" y="114"/>
                  </a:cxn>
                  <a:cxn ang="0">
                    <a:pos x="53" y="108"/>
                  </a:cxn>
                  <a:cxn ang="0">
                    <a:pos x="135" y="95"/>
                  </a:cxn>
                  <a:cxn ang="0">
                    <a:pos x="135" y="95"/>
                  </a:cxn>
                  <a:cxn ang="0">
                    <a:pos x="192" y="85"/>
                  </a:cxn>
                  <a:cxn ang="0">
                    <a:pos x="227" y="66"/>
                  </a:cxn>
                  <a:cxn ang="0">
                    <a:pos x="243" y="51"/>
                  </a:cxn>
                  <a:cxn ang="0">
                    <a:pos x="246" y="41"/>
                  </a:cxn>
                  <a:cxn ang="0">
                    <a:pos x="243" y="35"/>
                  </a:cxn>
                  <a:cxn ang="0">
                    <a:pos x="230" y="19"/>
                  </a:cxn>
                  <a:cxn ang="0">
                    <a:pos x="230" y="19"/>
                  </a:cxn>
                  <a:cxn ang="0">
                    <a:pos x="202" y="10"/>
                  </a:cxn>
                  <a:cxn ang="0">
                    <a:pos x="202" y="10"/>
                  </a:cxn>
                  <a:cxn ang="0">
                    <a:pos x="177" y="19"/>
                  </a:cxn>
                  <a:cxn ang="0">
                    <a:pos x="167" y="32"/>
                  </a:cxn>
                  <a:cxn ang="0">
                    <a:pos x="164" y="29"/>
                  </a:cxn>
                  <a:cxn ang="0">
                    <a:pos x="167" y="19"/>
                  </a:cxn>
                  <a:cxn ang="0">
                    <a:pos x="177" y="6"/>
                  </a:cxn>
                  <a:cxn ang="0">
                    <a:pos x="177" y="6"/>
                  </a:cxn>
                  <a:cxn ang="0">
                    <a:pos x="202" y="0"/>
                  </a:cxn>
                  <a:cxn ang="0">
                    <a:pos x="202" y="0"/>
                  </a:cxn>
                  <a:cxn ang="0">
                    <a:pos x="237" y="10"/>
                  </a:cxn>
                  <a:cxn ang="0">
                    <a:pos x="249" y="22"/>
                  </a:cxn>
                  <a:cxn ang="0">
                    <a:pos x="256" y="41"/>
                  </a:cxn>
                  <a:cxn ang="0">
                    <a:pos x="256" y="41"/>
                  </a:cxn>
                  <a:cxn ang="0">
                    <a:pos x="252" y="63"/>
                  </a:cxn>
                  <a:cxn ang="0">
                    <a:pos x="227" y="89"/>
                  </a:cxn>
                  <a:cxn ang="0">
                    <a:pos x="214" y="95"/>
                  </a:cxn>
                  <a:cxn ang="0">
                    <a:pos x="170" y="104"/>
                  </a:cxn>
                  <a:cxn ang="0">
                    <a:pos x="101" y="111"/>
                  </a:cxn>
                  <a:cxn ang="0">
                    <a:pos x="66" y="117"/>
                  </a:cxn>
                  <a:cxn ang="0">
                    <a:pos x="34" y="123"/>
                  </a:cxn>
                  <a:cxn ang="0">
                    <a:pos x="25" y="130"/>
                  </a:cxn>
                  <a:cxn ang="0">
                    <a:pos x="12" y="149"/>
                  </a:cxn>
                  <a:cxn ang="0">
                    <a:pos x="9" y="158"/>
                  </a:cxn>
                  <a:cxn ang="0">
                    <a:pos x="12" y="199"/>
                  </a:cxn>
                  <a:cxn ang="0">
                    <a:pos x="167" y="22"/>
                  </a:cxn>
                  <a:cxn ang="0">
                    <a:pos x="167" y="22"/>
                  </a:cxn>
                  <a:cxn ang="0">
                    <a:pos x="167" y="22"/>
                  </a:cxn>
                </a:cxnLst>
                <a:rect l="0" t="0" r="r" b="b"/>
                <a:pathLst>
                  <a:path w="256" h="199">
                    <a:moveTo>
                      <a:pt x="12" y="199"/>
                    </a:moveTo>
                    <a:lnTo>
                      <a:pt x="12" y="199"/>
                    </a:lnTo>
                    <a:lnTo>
                      <a:pt x="12" y="199"/>
                    </a:lnTo>
                    <a:lnTo>
                      <a:pt x="3" y="177"/>
                    </a:lnTo>
                    <a:lnTo>
                      <a:pt x="0" y="158"/>
                    </a:lnTo>
                    <a:lnTo>
                      <a:pt x="0" y="158"/>
                    </a:lnTo>
                    <a:lnTo>
                      <a:pt x="0" y="158"/>
                    </a:lnTo>
                    <a:lnTo>
                      <a:pt x="3" y="142"/>
                    </a:lnTo>
                    <a:lnTo>
                      <a:pt x="9" y="133"/>
                    </a:lnTo>
                    <a:lnTo>
                      <a:pt x="19" y="123"/>
                    </a:lnTo>
                    <a:lnTo>
                      <a:pt x="31" y="114"/>
                    </a:lnTo>
                    <a:lnTo>
                      <a:pt x="31" y="114"/>
                    </a:lnTo>
                    <a:lnTo>
                      <a:pt x="31" y="114"/>
                    </a:lnTo>
                    <a:lnTo>
                      <a:pt x="53" y="108"/>
                    </a:lnTo>
                    <a:lnTo>
                      <a:pt x="79" y="101"/>
                    </a:lnTo>
                    <a:lnTo>
                      <a:pt x="135" y="95"/>
                    </a:lnTo>
                    <a:lnTo>
                      <a:pt x="135" y="95"/>
                    </a:lnTo>
                    <a:lnTo>
                      <a:pt x="135" y="95"/>
                    </a:lnTo>
                    <a:lnTo>
                      <a:pt x="167" y="92"/>
                    </a:lnTo>
                    <a:lnTo>
                      <a:pt x="192" y="85"/>
                    </a:lnTo>
                    <a:lnTo>
                      <a:pt x="214" y="76"/>
                    </a:lnTo>
                    <a:lnTo>
                      <a:pt x="227" y="66"/>
                    </a:lnTo>
                    <a:lnTo>
                      <a:pt x="237" y="60"/>
                    </a:lnTo>
                    <a:lnTo>
                      <a:pt x="243" y="51"/>
                    </a:lnTo>
                    <a:lnTo>
                      <a:pt x="246" y="41"/>
                    </a:lnTo>
                    <a:lnTo>
                      <a:pt x="246" y="41"/>
                    </a:lnTo>
                    <a:lnTo>
                      <a:pt x="246" y="41"/>
                    </a:lnTo>
                    <a:lnTo>
                      <a:pt x="243" y="35"/>
                    </a:lnTo>
                    <a:lnTo>
                      <a:pt x="240" y="29"/>
                    </a:lnTo>
                    <a:lnTo>
                      <a:pt x="230" y="19"/>
                    </a:lnTo>
                    <a:lnTo>
                      <a:pt x="230" y="19"/>
                    </a:lnTo>
                    <a:lnTo>
                      <a:pt x="230" y="19"/>
                    </a:lnTo>
                    <a:lnTo>
                      <a:pt x="218" y="13"/>
                    </a:lnTo>
                    <a:lnTo>
                      <a:pt x="202" y="10"/>
                    </a:lnTo>
                    <a:lnTo>
                      <a:pt x="202" y="10"/>
                    </a:lnTo>
                    <a:lnTo>
                      <a:pt x="202" y="10"/>
                    </a:lnTo>
                    <a:lnTo>
                      <a:pt x="189" y="13"/>
                    </a:lnTo>
                    <a:lnTo>
                      <a:pt x="177" y="19"/>
                    </a:lnTo>
                    <a:lnTo>
                      <a:pt x="167" y="32"/>
                    </a:lnTo>
                    <a:lnTo>
                      <a:pt x="167" y="32"/>
                    </a:lnTo>
                    <a:lnTo>
                      <a:pt x="167" y="32"/>
                    </a:lnTo>
                    <a:lnTo>
                      <a:pt x="164" y="29"/>
                    </a:lnTo>
                    <a:lnTo>
                      <a:pt x="164" y="29"/>
                    </a:lnTo>
                    <a:lnTo>
                      <a:pt x="167" y="19"/>
                    </a:lnTo>
                    <a:lnTo>
                      <a:pt x="173" y="10"/>
                    </a:lnTo>
                    <a:lnTo>
                      <a:pt x="177" y="6"/>
                    </a:lnTo>
                    <a:lnTo>
                      <a:pt x="177" y="6"/>
                    </a:lnTo>
                    <a:lnTo>
                      <a:pt x="177" y="6"/>
                    </a:lnTo>
                    <a:lnTo>
                      <a:pt x="189" y="0"/>
                    </a:lnTo>
                    <a:lnTo>
                      <a:pt x="202" y="0"/>
                    </a:lnTo>
                    <a:lnTo>
                      <a:pt x="202" y="0"/>
                    </a:lnTo>
                    <a:lnTo>
                      <a:pt x="202" y="0"/>
                    </a:lnTo>
                    <a:lnTo>
                      <a:pt x="221" y="3"/>
                    </a:lnTo>
                    <a:lnTo>
                      <a:pt x="237" y="10"/>
                    </a:lnTo>
                    <a:lnTo>
                      <a:pt x="243" y="16"/>
                    </a:lnTo>
                    <a:lnTo>
                      <a:pt x="249" y="22"/>
                    </a:lnTo>
                    <a:lnTo>
                      <a:pt x="252" y="32"/>
                    </a:lnTo>
                    <a:lnTo>
                      <a:pt x="256" y="41"/>
                    </a:lnTo>
                    <a:lnTo>
                      <a:pt x="256" y="41"/>
                    </a:lnTo>
                    <a:lnTo>
                      <a:pt x="256" y="41"/>
                    </a:lnTo>
                    <a:lnTo>
                      <a:pt x="256" y="51"/>
                    </a:lnTo>
                    <a:lnTo>
                      <a:pt x="252" y="63"/>
                    </a:lnTo>
                    <a:lnTo>
                      <a:pt x="243" y="76"/>
                    </a:lnTo>
                    <a:lnTo>
                      <a:pt x="227" y="89"/>
                    </a:lnTo>
                    <a:lnTo>
                      <a:pt x="227" y="89"/>
                    </a:lnTo>
                    <a:lnTo>
                      <a:pt x="214" y="95"/>
                    </a:lnTo>
                    <a:lnTo>
                      <a:pt x="199" y="98"/>
                    </a:lnTo>
                    <a:lnTo>
                      <a:pt x="170" y="104"/>
                    </a:lnTo>
                    <a:lnTo>
                      <a:pt x="101" y="111"/>
                    </a:lnTo>
                    <a:lnTo>
                      <a:pt x="101" y="111"/>
                    </a:lnTo>
                    <a:lnTo>
                      <a:pt x="101" y="111"/>
                    </a:lnTo>
                    <a:lnTo>
                      <a:pt x="66" y="117"/>
                    </a:lnTo>
                    <a:lnTo>
                      <a:pt x="34" y="123"/>
                    </a:lnTo>
                    <a:lnTo>
                      <a:pt x="34" y="123"/>
                    </a:lnTo>
                    <a:lnTo>
                      <a:pt x="34" y="123"/>
                    </a:lnTo>
                    <a:lnTo>
                      <a:pt x="25" y="130"/>
                    </a:lnTo>
                    <a:lnTo>
                      <a:pt x="15" y="139"/>
                    </a:lnTo>
                    <a:lnTo>
                      <a:pt x="12" y="149"/>
                    </a:lnTo>
                    <a:lnTo>
                      <a:pt x="9" y="158"/>
                    </a:lnTo>
                    <a:lnTo>
                      <a:pt x="9" y="158"/>
                    </a:lnTo>
                    <a:lnTo>
                      <a:pt x="9" y="158"/>
                    </a:lnTo>
                    <a:lnTo>
                      <a:pt x="12" y="199"/>
                    </a:lnTo>
                    <a:lnTo>
                      <a:pt x="12" y="199"/>
                    </a:lnTo>
                    <a:close/>
                    <a:moveTo>
                      <a:pt x="167" y="22"/>
                    </a:moveTo>
                    <a:lnTo>
                      <a:pt x="167" y="22"/>
                    </a:lnTo>
                    <a:lnTo>
                      <a:pt x="167" y="22"/>
                    </a:lnTo>
                    <a:lnTo>
                      <a:pt x="167" y="22"/>
                    </a:lnTo>
                    <a:lnTo>
                      <a:pt x="167" y="22"/>
                    </a:lnTo>
                    <a:lnTo>
                      <a:pt x="167" y="2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981" name="Freeform 32"/>
              <p:cNvSpPr>
                <a:spLocks/>
              </p:cNvSpPr>
              <p:nvPr/>
            </p:nvSpPr>
            <p:spPr bwMode="auto">
              <a:xfrm>
                <a:off x="1617662" y="3856038"/>
                <a:ext cx="55563" cy="290513"/>
              </a:xfrm>
              <a:custGeom>
                <a:avLst/>
                <a:gdLst/>
                <a:ahLst/>
                <a:cxnLst>
                  <a:cxn ang="0">
                    <a:pos x="35" y="183"/>
                  </a:cxn>
                  <a:cxn ang="0">
                    <a:pos x="22" y="180"/>
                  </a:cxn>
                  <a:cxn ang="0">
                    <a:pos x="0" y="0"/>
                  </a:cxn>
                  <a:cxn ang="0">
                    <a:pos x="13" y="6"/>
                  </a:cxn>
                  <a:cxn ang="0">
                    <a:pos x="35" y="183"/>
                  </a:cxn>
                </a:cxnLst>
                <a:rect l="0" t="0" r="r" b="b"/>
                <a:pathLst>
                  <a:path w="35" h="183">
                    <a:moveTo>
                      <a:pt x="35" y="183"/>
                    </a:moveTo>
                    <a:lnTo>
                      <a:pt x="22" y="180"/>
                    </a:lnTo>
                    <a:lnTo>
                      <a:pt x="0" y="0"/>
                    </a:lnTo>
                    <a:lnTo>
                      <a:pt x="13" y="6"/>
                    </a:lnTo>
                    <a:lnTo>
                      <a:pt x="35" y="183"/>
                    </a:lnTo>
                    <a:close/>
                  </a:path>
                </a:pathLst>
              </a:custGeom>
              <a:solidFill>
                <a:srgbClr val="32744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982" name="Freeform 33"/>
              <p:cNvSpPr>
                <a:spLocks/>
              </p:cNvSpPr>
              <p:nvPr/>
            </p:nvSpPr>
            <p:spPr bwMode="auto">
              <a:xfrm>
                <a:off x="1722437" y="3890963"/>
                <a:ext cx="50800" cy="260350"/>
              </a:xfrm>
              <a:custGeom>
                <a:avLst/>
                <a:gdLst/>
                <a:ahLst/>
                <a:cxnLst>
                  <a:cxn ang="0">
                    <a:pos x="32" y="164"/>
                  </a:cxn>
                  <a:cxn ang="0">
                    <a:pos x="19" y="161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32" y="164"/>
                  </a:cxn>
                </a:cxnLst>
                <a:rect l="0" t="0" r="r" b="b"/>
                <a:pathLst>
                  <a:path w="32" h="164">
                    <a:moveTo>
                      <a:pt x="32" y="164"/>
                    </a:moveTo>
                    <a:lnTo>
                      <a:pt x="19" y="161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32" y="164"/>
                    </a:lnTo>
                    <a:close/>
                  </a:path>
                </a:pathLst>
              </a:custGeom>
              <a:solidFill>
                <a:srgbClr val="32744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983" name="Freeform 34"/>
              <p:cNvSpPr>
                <a:spLocks/>
              </p:cNvSpPr>
              <p:nvPr/>
            </p:nvSpPr>
            <p:spPr bwMode="auto">
              <a:xfrm>
                <a:off x="2043112" y="3619500"/>
                <a:ext cx="206375" cy="104775"/>
              </a:xfrm>
              <a:custGeom>
                <a:avLst/>
                <a:gdLst/>
                <a:ahLst/>
                <a:cxnLst>
                  <a:cxn ang="0">
                    <a:pos x="130" y="19"/>
                  </a:cxn>
                  <a:cxn ang="0">
                    <a:pos x="130" y="19"/>
                  </a:cxn>
                  <a:cxn ang="0">
                    <a:pos x="127" y="10"/>
                  </a:cxn>
                  <a:cxn ang="0">
                    <a:pos x="121" y="3"/>
                  </a:cxn>
                  <a:cxn ang="0">
                    <a:pos x="121" y="3"/>
                  </a:cxn>
                  <a:cxn ang="0">
                    <a:pos x="121" y="3"/>
                  </a:cxn>
                  <a:cxn ang="0">
                    <a:pos x="102" y="0"/>
                  </a:cxn>
                  <a:cxn ang="0">
                    <a:pos x="89" y="3"/>
                  </a:cxn>
                  <a:cxn ang="0">
                    <a:pos x="76" y="6"/>
                  </a:cxn>
                  <a:cxn ang="0">
                    <a:pos x="76" y="6"/>
                  </a:cxn>
                  <a:cxn ang="0">
                    <a:pos x="95" y="6"/>
                  </a:cxn>
                  <a:cxn ang="0">
                    <a:pos x="105" y="6"/>
                  </a:cxn>
                  <a:cxn ang="0">
                    <a:pos x="114" y="13"/>
                  </a:cxn>
                  <a:cxn ang="0">
                    <a:pos x="114" y="13"/>
                  </a:cxn>
                  <a:cxn ang="0">
                    <a:pos x="114" y="13"/>
                  </a:cxn>
                  <a:cxn ang="0">
                    <a:pos x="121" y="16"/>
                  </a:cxn>
                  <a:cxn ang="0">
                    <a:pos x="121" y="19"/>
                  </a:cxn>
                  <a:cxn ang="0">
                    <a:pos x="121" y="19"/>
                  </a:cxn>
                  <a:cxn ang="0">
                    <a:pos x="121" y="19"/>
                  </a:cxn>
                  <a:cxn ang="0">
                    <a:pos x="121" y="25"/>
                  </a:cxn>
                  <a:cxn ang="0">
                    <a:pos x="117" y="32"/>
                  </a:cxn>
                  <a:cxn ang="0">
                    <a:pos x="102" y="44"/>
                  </a:cxn>
                  <a:cxn ang="0">
                    <a:pos x="102" y="44"/>
                  </a:cxn>
                  <a:cxn ang="0">
                    <a:pos x="102" y="44"/>
                  </a:cxn>
                  <a:cxn ang="0">
                    <a:pos x="83" y="54"/>
                  </a:cxn>
                  <a:cxn ang="0">
                    <a:pos x="70" y="57"/>
                  </a:cxn>
                  <a:cxn ang="0">
                    <a:pos x="54" y="57"/>
                  </a:cxn>
                  <a:cxn ang="0">
                    <a:pos x="54" y="57"/>
                  </a:cxn>
                  <a:cxn ang="0">
                    <a:pos x="54" y="57"/>
                  </a:cxn>
                  <a:cxn ang="0">
                    <a:pos x="35" y="57"/>
                  </a:cxn>
                  <a:cxn ang="0">
                    <a:pos x="19" y="54"/>
                  </a:cxn>
                  <a:cxn ang="0">
                    <a:pos x="0" y="47"/>
                  </a:cxn>
                  <a:cxn ang="0">
                    <a:pos x="0" y="57"/>
                  </a:cxn>
                  <a:cxn ang="0">
                    <a:pos x="0" y="57"/>
                  </a:cxn>
                  <a:cxn ang="0">
                    <a:pos x="38" y="66"/>
                  </a:cxn>
                  <a:cxn ang="0">
                    <a:pos x="54" y="66"/>
                  </a:cxn>
                  <a:cxn ang="0">
                    <a:pos x="54" y="66"/>
                  </a:cxn>
                  <a:cxn ang="0">
                    <a:pos x="54" y="66"/>
                  </a:cxn>
                  <a:cxn ang="0">
                    <a:pos x="70" y="66"/>
                  </a:cxn>
                  <a:cxn ang="0">
                    <a:pos x="83" y="63"/>
                  </a:cxn>
                  <a:cxn ang="0">
                    <a:pos x="108" y="51"/>
                  </a:cxn>
                  <a:cxn ang="0">
                    <a:pos x="117" y="44"/>
                  </a:cxn>
                  <a:cxn ang="0">
                    <a:pos x="124" y="38"/>
                  </a:cxn>
                  <a:cxn ang="0">
                    <a:pos x="127" y="28"/>
                  </a:cxn>
                  <a:cxn ang="0">
                    <a:pos x="130" y="19"/>
                  </a:cxn>
                  <a:cxn ang="0">
                    <a:pos x="130" y="19"/>
                  </a:cxn>
                </a:cxnLst>
                <a:rect l="0" t="0" r="r" b="b"/>
                <a:pathLst>
                  <a:path w="130" h="66">
                    <a:moveTo>
                      <a:pt x="130" y="19"/>
                    </a:moveTo>
                    <a:lnTo>
                      <a:pt x="130" y="19"/>
                    </a:lnTo>
                    <a:lnTo>
                      <a:pt x="127" y="10"/>
                    </a:lnTo>
                    <a:lnTo>
                      <a:pt x="121" y="3"/>
                    </a:lnTo>
                    <a:lnTo>
                      <a:pt x="121" y="3"/>
                    </a:lnTo>
                    <a:lnTo>
                      <a:pt x="121" y="3"/>
                    </a:lnTo>
                    <a:lnTo>
                      <a:pt x="102" y="0"/>
                    </a:lnTo>
                    <a:lnTo>
                      <a:pt x="89" y="3"/>
                    </a:lnTo>
                    <a:lnTo>
                      <a:pt x="76" y="6"/>
                    </a:lnTo>
                    <a:lnTo>
                      <a:pt x="76" y="6"/>
                    </a:lnTo>
                    <a:lnTo>
                      <a:pt x="95" y="6"/>
                    </a:lnTo>
                    <a:lnTo>
                      <a:pt x="105" y="6"/>
                    </a:lnTo>
                    <a:lnTo>
                      <a:pt x="114" y="13"/>
                    </a:lnTo>
                    <a:lnTo>
                      <a:pt x="114" y="13"/>
                    </a:lnTo>
                    <a:lnTo>
                      <a:pt x="114" y="13"/>
                    </a:lnTo>
                    <a:lnTo>
                      <a:pt x="121" y="16"/>
                    </a:lnTo>
                    <a:lnTo>
                      <a:pt x="121" y="19"/>
                    </a:lnTo>
                    <a:lnTo>
                      <a:pt x="121" y="19"/>
                    </a:lnTo>
                    <a:lnTo>
                      <a:pt x="121" y="19"/>
                    </a:lnTo>
                    <a:lnTo>
                      <a:pt x="121" y="25"/>
                    </a:lnTo>
                    <a:lnTo>
                      <a:pt x="117" y="32"/>
                    </a:lnTo>
                    <a:lnTo>
                      <a:pt x="102" y="44"/>
                    </a:lnTo>
                    <a:lnTo>
                      <a:pt x="102" y="44"/>
                    </a:lnTo>
                    <a:lnTo>
                      <a:pt x="102" y="44"/>
                    </a:lnTo>
                    <a:lnTo>
                      <a:pt x="83" y="54"/>
                    </a:lnTo>
                    <a:lnTo>
                      <a:pt x="70" y="57"/>
                    </a:lnTo>
                    <a:lnTo>
                      <a:pt x="54" y="57"/>
                    </a:lnTo>
                    <a:lnTo>
                      <a:pt x="54" y="57"/>
                    </a:lnTo>
                    <a:lnTo>
                      <a:pt x="54" y="57"/>
                    </a:lnTo>
                    <a:lnTo>
                      <a:pt x="35" y="57"/>
                    </a:lnTo>
                    <a:lnTo>
                      <a:pt x="19" y="54"/>
                    </a:lnTo>
                    <a:lnTo>
                      <a:pt x="0" y="47"/>
                    </a:lnTo>
                    <a:lnTo>
                      <a:pt x="0" y="57"/>
                    </a:lnTo>
                    <a:lnTo>
                      <a:pt x="0" y="57"/>
                    </a:lnTo>
                    <a:lnTo>
                      <a:pt x="38" y="66"/>
                    </a:lnTo>
                    <a:lnTo>
                      <a:pt x="54" y="66"/>
                    </a:lnTo>
                    <a:lnTo>
                      <a:pt x="54" y="66"/>
                    </a:lnTo>
                    <a:lnTo>
                      <a:pt x="54" y="66"/>
                    </a:lnTo>
                    <a:lnTo>
                      <a:pt x="70" y="66"/>
                    </a:lnTo>
                    <a:lnTo>
                      <a:pt x="83" y="63"/>
                    </a:lnTo>
                    <a:lnTo>
                      <a:pt x="108" y="51"/>
                    </a:lnTo>
                    <a:lnTo>
                      <a:pt x="117" y="44"/>
                    </a:lnTo>
                    <a:lnTo>
                      <a:pt x="124" y="38"/>
                    </a:lnTo>
                    <a:lnTo>
                      <a:pt x="127" y="28"/>
                    </a:lnTo>
                    <a:lnTo>
                      <a:pt x="130" y="19"/>
                    </a:lnTo>
                    <a:lnTo>
                      <a:pt x="130" y="19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984" name="Freeform 35"/>
              <p:cNvSpPr>
                <a:spLocks/>
              </p:cNvSpPr>
              <p:nvPr/>
            </p:nvSpPr>
            <p:spPr bwMode="auto">
              <a:xfrm>
                <a:off x="1747837" y="3454400"/>
                <a:ext cx="185738" cy="134938"/>
              </a:xfrm>
              <a:custGeom>
                <a:avLst/>
                <a:gdLst/>
                <a:ahLst/>
                <a:cxnLst>
                  <a:cxn ang="0">
                    <a:pos x="0" y="72"/>
                  </a:cxn>
                  <a:cxn ang="0">
                    <a:pos x="0" y="72"/>
                  </a:cxn>
                  <a:cxn ang="0">
                    <a:pos x="3" y="79"/>
                  </a:cxn>
                  <a:cxn ang="0">
                    <a:pos x="16" y="85"/>
                  </a:cxn>
                  <a:cxn ang="0">
                    <a:pos x="16" y="85"/>
                  </a:cxn>
                  <a:cxn ang="0">
                    <a:pos x="16" y="85"/>
                  </a:cxn>
                  <a:cxn ang="0">
                    <a:pos x="32" y="82"/>
                  </a:cxn>
                  <a:cxn ang="0">
                    <a:pos x="44" y="76"/>
                  </a:cxn>
                  <a:cxn ang="0">
                    <a:pos x="54" y="69"/>
                  </a:cxn>
                  <a:cxn ang="0">
                    <a:pos x="54" y="69"/>
                  </a:cxn>
                  <a:cxn ang="0">
                    <a:pos x="38" y="76"/>
                  </a:cxn>
                  <a:cxn ang="0">
                    <a:pos x="25" y="76"/>
                  </a:cxn>
                  <a:cxn ang="0">
                    <a:pos x="16" y="76"/>
                  </a:cxn>
                  <a:cxn ang="0">
                    <a:pos x="16" y="76"/>
                  </a:cxn>
                  <a:cxn ang="0">
                    <a:pos x="16" y="76"/>
                  </a:cxn>
                  <a:cxn ang="0">
                    <a:pos x="10" y="72"/>
                  </a:cxn>
                  <a:cxn ang="0">
                    <a:pos x="10" y="69"/>
                  </a:cxn>
                  <a:cxn ang="0">
                    <a:pos x="10" y="69"/>
                  </a:cxn>
                  <a:cxn ang="0">
                    <a:pos x="10" y="69"/>
                  </a:cxn>
                  <a:cxn ang="0">
                    <a:pos x="6" y="63"/>
                  </a:cxn>
                  <a:cxn ang="0">
                    <a:pos x="10" y="57"/>
                  </a:cxn>
                  <a:cxn ang="0">
                    <a:pos x="19" y="41"/>
                  </a:cxn>
                  <a:cxn ang="0">
                    <a:pos x="19" y="41"/>
                  </a:cxn>
                  <a:cxn ang="0">
                    <a:pos x="19" y="41"/>
                  </a:cxn>
                  <a:cxn ang="0">
                    <a:pos x="38" y="25"/>
                  </a:cxn>
                  <a:cxn ang="0">
                    <a:pos x="47" y="19"/>
                  </a:cxn>
                  <a:cxn ang="0">
                    <a:pos x="60" y="16"/>
                  </a:cxn>
                  <a:cxn ang="0">
                    <a:pos x="60" y="16"/>
                  </a:cxn>
                  <a:cxn ang="0">
                    <a:pos x="60" y="16"/>
                  </a:cxn>
                  <a:cxn ang="0">
                    <a:pos x="79" y="12"/>
                  </a:cxn>
                  <a:cxn ang="0">
                    <a:pos x="98" y="9"/>
                  </a:cxn>
                  <a:cxn ang="0">
                    <a:pos x="117" y="9"/>
                  </a:cxn>
                  <a:cxn ang="0">
                    <a:pos x="114" y="0"/>
                  </a:cxn>
                  <a:cxn ang="0">
                    <a:pos x="114" y="0"/>
                  </a:cxn>
                  <a:cxn ang="0">
                    <a:pos x="73" y="3"/>
                  </a:cxn>
                  <a:cxn ang="0">
                    <a:pos x="60" y="6"/>
                  </a:cxn>
                  <a:cxn ang="0">
                    <a:pos x="60" y="6"/>
                  </a:cxn>
                  <a:cxn ang="0">
                    <a:pos x="60" y="6"/>
                  </a:cxn>
                  <a:cxn ang="0">
                    <a:pos x="44" y="9"/>
                  </a:cxn>
                  <a:cxn ang="0">
                    <a:pos x="32" y="19"/>
                  </a:cxn>
                  <a:cxn ang="0">
                    <a:pos x="13" y="35"/>
                  </a:cxn>
                  <a:cxn ang="0">
                    <a:pos x="6" y="44"/>
                  </a:cxn>
                  <a:cxn ang="0">
                    <a:pos x="0" y="53"/>
                  </a:cxn>
                  <a:cxn ang="0">
                    <a:pos x="0" y="63"/>
                  </a:cxn>
                  <a:cxn ang="0">
                    <a:pos x="0" y="72"/>
                  </a:cxn>
                  <a:cxn ang="0">
                    <a:pos x="0" y="72"/>
                  </a:cxn>
                </a:cxnLst>
                <a:rect l="0" t="0" r="r" b="b"/>
                <a:pathLst>
                  <a:path w="117" h="85">
                    <a:moveTo>
                      <a:pt x="0" y="72"/>
                    </a:moveTo>
                    <a:lnTo>
                      <a:pt x="0" y="72"/>
                    </a:lnTo>
                    <a:lnTo>
                      <a:pt x="3" y="79"/>
                    </a:lnTo>
                    <a:lnTo>
                      <a:pt x="16" y="85"/>
                    </a:lnTo>
                    <a:lnTo>
                      <a:pt x="16" y="85"/>
                    </a:lnTo>
                    <a:lnTo>
                      <a:pt x="16" y="85"/>
                    </a:lnTo>
                    <a:lnTo>
                      <a:pt x="32" y="82"/>
                    </a:lnTo>
                    <a:lnTo>
                      <a:pt x="44" y="76"/>
                    </a:lnTo>
                    <a:lnTo>
                      <a:pt x="54" y="69"/>
                    </a:lnTo>
                    <a:lnTo>
                      <a:pt x="54" y="69"/>
                    </a:lnTo>
                    <a:lnTo>
                      <a:pt x="38" y="76"/>
                    </a:lnTo>
                    <a:lnTo>
                      <a:pt x="25" y="76"/>
                    </a:lnTo>
                    <a:lnTo>
                      <a:pt x="16" y="76"/>
                    </a:lnTo>
                    <a:lnTo>
                      <a:pt x="16" y="76"/>
                    </a:lnTo>
                    <a:lnTo>
                      <a:pt x="16" y="76"/>
                    </a:lnTo>
                    <a:lnTo>
                      <a:pt x="10" y="72"/>
                    </a:lnTo>
                    <a:lnTo>
                      <a:pt x="10" y="69"/>
                    </a:lnTo>
                    <a:lnTo>
                      <a:pt x="10" y="69"/>
                    </a:lnTo>
                    <a:lnTo>
                      <a:pt x="10" y="69"/>
                    </a:lnTo>
                    <a:lnTo>
                      <a:pt x="6" y="63"/>
                    </a:lnTo>
                    <a:lnTo>
                      <a:pt x="10" y="57"/>
                    </a:lnTo>
                    <a:lnTo>
                      <a:pt x="19" y="41"/>
                    </a:lnTo>
                    <a:lnTo>
                      <a:pt x="19" y="41"/>
                    </a:lnTo>
                    <a:lnTo>
                      <a:pt x="19" y="41"/>
                    </a:lnTo>
                    <a:lnTo>
                      <a:pt x="38" y="25"/>
                    </a:lnTo>
                    <a:lnTo>
                      <a:pt x="47" y="19"/>
                    </a:lnTo>
                    <a:lnTo>
                      <a:pt x="60" y="16"/>
                    </a:lnTo>
                    <a:lnTo>
                      <a:pt x="60" y="16"/>
                    </a:lnTo>
                    <a:lnTo>
                      <a:pt x="60" y="16"/>
                    </a:lnTo>
                    <a:lnTo>
                      <a:pt x="79" y="12"/>
                    </a:lnTo>
                    <a:lnTo>
                      <a:pt x="98" y="9"/>
                    </a:lnTo>
                    <a:lnTo>
                      <a:pt x="117" y="9"/>
                    </a:lnTo>
                    <a:lnTo>
                      <a:pt x="114" y="0"/>
                    </a:lnTo>
                    <a:lnTo>
                      <a:pt x="114" y="0"/>
                    </a:lnTo>
                    <a:lnTo>
                      <a:pt x="73" y="3"/>
                    </a:lnTo>
                    <a:lnTo>
                      <a:pt x="60" y="6"/>
                    </a:lnTo>
                    <a:lnTo>
                      <a:pt x="60" y="6"/>
                    </a:lnTo>
                    <a:lnTo>
                      <a:pt x="60" y="6"/>
                    </a:lnTo>
                    <a:lnTo>
                      <a:pt x="44" y="9"/>
                    </a:lnTo>
                    <a:lnTo>
                      <a:pt x="32" y="19"/>
                    </a:lnTo>
                    <a:lnTo>
                      <a:pt x="13" y="35"/>
                    </a:lnTo>
                    <a:lnTo>
                      <a:pt x="6" y="44"/>
                    </a:lnTo>
                    <a:lnTo>
                      <a:pt x="0" y="53"/>
                    </a:lnTo>
                    <a:lnTo>
                      <a:pt x="0" y="63"/>
                    </a:lnTo>
                    <a:lnTo>
                      <a:pt x="0" y="72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935" name="Group 940"/>
            <p:cNvGrpSpPr/>
            <p:nvPr/>
          </p:nvGrpSpPr>
          <p:grpSpPr>
            <a:xfrm rot="720535">
              <a:off x="2588087" y="6158475"/>
              <a:ext cx="685800" cy="609600"/>
              <a:chOff x="7162800" y="4343400"/>
              <a:chExt cx="990600" cy="990600"/>
            </a:xfrm>
          </p:grpSpPr>
          <p:sp>
            <p:nvSpPr>
              <p:cNvPr id="961" name="Freeform 72"/>
              <p:cNvSpPr>
                <a:spLocks/>
              </p:cNvSpPr>
              <p:nvPr/>
            </p:nvSpPr>
            <p:spPr bwMode="auto">
              <a:xfrm>
                <a:off x="7279461" y="4816985"/>
                <a:ext cx="712250" cy="517015"/>
              </a:xfrm>
              <a:custGeom>
                <a:avLst/>
                <a:gdLst/>
                <a:ahLst/>
                <a:cxnLst>
                  <a:cxn ang="0">
                    <a:pos x="40" y="228"/>
                  </a:cxn>
                  <a:cxn ang="0">
                    <a:pos x="40" y="228"/>
                  </a:cxn>
                  <a:cxn ang="0">
                    <a:pos x="75" y="237"/>
                  </a:cxn>
                  <a:cxn ang="0">
                    <a:pos x="119" y="246"/>
                  </a:cxn>
                  <a:cxn ang="0">
                    <a:pos x="176" y="250"/>
                  </a:cxn>
                  <a:cxn ang="0">
                    <a:pos x="176" y="250"/>
                  </a:cxn>
                  <a:cxn ang="0">
                    <a:pos x="233" y="246"/>
                  </a:cxn>
                  <a:cxn ang="0">
                    <a:pos x="277" y="237"/>
                  </a:cxn>
                  <a:cxn ang="0">
                    <a:pos x="304" y="228"/>
                  </a:cxn>
                  <a:cxn ang="0">
                    <a:pos x="312" y="224"/>
                  </a:cxn>
                  <a:cxn ang="0">
                    <a:pos x="348" y="0"/>
                  </a:cxn>
                  <a:cxn ang="0">
                    <a:pos x="0" y="0"/>
                  </a:cxn>
                  <a:cxn ang="0">
                    <a:pos x="40" y="228"/>
                  </a:cxn>
                </a:cxnLst>
                <a:rect l="0" t="0" r="r" b="b"/>
                <a:pathLst>
                  <a:path w="348" h="250">
                    <a:moveTo>
                      <a:pt x="40" y="228"/>
                    </a:moveTo>
                    <a:lnTo>
                      <a:pt x="40" y="228"/>
                    </a:lnTo>
                    <a:lnTo>
                      <a:pt x="75" y="237"/>
                    </a:lnTo>
                    <a:lnTo>
                      <a:pt x="119" y="246"/>
                    </a:lnTo>
                    <a:lnTo>
                      <a:pt x="176" y="250"/>
                    </a:lnTo>
                    <a:lnTo>
                      <a:pt x="176" y="250"/>
                    </a:lnTo>
                    <a:lnTo>
                      <a:pt x="233" y="246"/>
                    </a:lnTo>
                    <a:lnTo>
                      <a:pt x="277" y="237"/>
                    </a:lnTo>
                    <a:lnTo>
                      <a:pt x="304" y="228"/>
                    </a:lnTo>
                    <a:lnTo>
                      <a:pt x="312" y="224"/>
                    </a:lnTo>
                    <a:lnTo>
                      <a:pt x="348" y="0"/>
                    </a:lnTo>
                    <a:lnTo>
                      <a:pt x="0" y="0"/>
                    </a:lnTo>
                    <a:lnTo>
                      <a:pt x="40" y="228"/>
                    </a:lnTo>
                    <a:close/>
                  </a:path>
                </a:pathLst>
              </a:custGeom>
              <a:solidFill>
                <a:srgbClr val="7030A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962" name="Freeform 73"/>
              <p:cNvSpPr>
                <a:spLocks/>
              </p:cNvSpPr>
              <p:nvPr/>
            </p:nvSpPr>
            <p:spPr bwMode="auto">
              <a:xfrm>
                <a:off x="7162800" y="4343400"/>
                <a:ext cx="990600" cy="636962"/>
              </a:xfrm>
              <a:custGeom>
                <a:avLst/>
                <a:gdLst/>
                <a:ahLst/>
                <a:cxnLst>
                  <a:cxn ang="0">
                    <a:pos x="0" y="176"/>
                  </a:cxn>
                  <a:cxn ang="0">
                    <a:pos x="5" y="145"/>
                  </a:cxn>
                  <a:cxn ang="0">
                    <a:pos x="26" y="123"/>
                  </a:cxn>
                  <a:cxn ang="0">
                    <a:pos x="84" y="97"/>
                  </a:cxn>
                  <a:cxn ang="0">
                    <a:pos x="84" y="84"/>
                  </a:cxn>
                  <a:cxn ang="0">
                    <a:pos x="84" y="66"/>
                  </a:cxn>
                  <a:cxn ang="0">
                    <a:pos x="101" y="35"/>
                  </a:cxn>
                  <a:cxn ang="0">
                    <a:pos x="128" y="13"/>
                  </a:cxn>
                  <a:cxn ang="0">
                    <a:pos x="167" y="0"/>
                  </a:cxn>
                  <a:cxn ang="0">
                    <a:pos x="185" y="0"/>
                  </a:cxn>
                  <a:cxn ang="0">
                    <a:pos x="233" y="9"/>
                  </a:cxn>
                  <a:cxn ang="0">
                    <a:pos x="273" y="35"/>
                  </a:cxn>
                  <a:cxn ang="0">
                    <a:pos x="290" y="27"/>
                  </a:cxn>
                  <a:cxn ang="0">
                    <a:pos x="312" y="22"/>
                  </a:cxn>
                  <a:cxn ang="0">
                    <a:pos x="352" y="35"/>
                  </a:cxn>
                  <a:cxn ang="0">
                    <a:pos x="369" y="66"/>
                  </a:cxn>
                  <a:cxn ang="0">
                    <a:pos x="400" y="75"/>
                  </a:cxn>
                  <a:cxn ang="0">
                    <a:pos x="435" y="106"/>
                  </a:cxn>
                  <a:cxn ang="0">
                    <a:pos x="440" y="128"/>
                  </a:cxn>
                  <a:cxn ang="0">
                    <a:pos x="475" y="154"/>
                  </a:cxn>
                  <a:cxn ang="0">
                    <a:pos x="484" y="189"/>
                  </a:cxn>
                  <a:cxn ang="0">
                    <a:pos x="479" y="211"/>
                  </a:cxn>
                  <a:cxn ang="0">
                    <a:pos x="444" y="251"/>
                  </a:cxn>
                  <a:cxn ang="0">
                    <a:pos x="418" y="264"/>
                  </a:cxn>
                  <a:cxn ang="0">
                    <a:pos x="409" y="277"/>
                  </a:cxn>
                  <a:cxn ang="0">
                    <a:pos x="356" y="299"/>
                  </a:cxn>
                  <a:cxn ang="0">
                    <a:pos x="317" y="304"/>
                  </a:cxn>
                  <a:cxn ang="0">
                    <a:pos x="259" y="295"/>
                  </a:cxn>
                  <a:cxn ang="0">
                    <a:pos x="229" y="304"/>
                  </a:cxn>
                  <a:cxn ang="0">
                    <a:pos x="189" y="308"/>
                  </a:cxn>
                  <a:cxn ang="0">
                    <a:pos x="136" y="299"/>
                  </a:cxn>
                  <a:cxn ang="0">
                    <a:pos x="101" y="282"/>
                  </a:cxn>
                  <a:cxn ang="0">
                    <a:pos x="75" y="273"/>
                  </a:cxn>
                  <a:cxn ang="0">
                    <a:pos x="40" y="255"/>
                  </a:cxn>
                  <a:cxn ang="0">
                    <a:pos x="31" y="242"/>
                  </a:cxn>
                  <a:cxn ang="0">
                    <a:pos x="35" y="233"/>
                  </a:cxn>
                  <a:cxn ang="0">
                    <a:pos x="9" y="207"/>
                  </a:cxn>
                  <a:cxn ang="0">
                    <a:pos x="0" y="176"/>
                  </a:cxn>
                </a:cxnLst>
                <a:rect l="0" t="0" r="r" b="b"/>
                <a:pathLst>
                  <a:path w="484" h="308">
                    <a:moveTo>
                      <a:pt x="0" y="176"/>
                    </a:moveTo>
                    <a:lnTo>
                      <a:pt x="0" y="176"/>
                    </a:lnTo>
                    <a:lnTo>
                      <a:pt x="0" y="159"/>
                    </a:lnTo>
                    <a:lnTo>
                      <a:pt x="5" y="145"/>
                    </a:lnTo>
                    <a:lnTo>
                      <a:pt x="13" y="137"/>
                    </a:lnTo>
                    <a:lnTo>
                      <a:pt x="26" y="123"/>
                    </a:lnTo>
                    <a:lnTo>
                      <a:pt x="53" y="106"/>
                    </a:lnTo>
                    <a:lnTo>
                      <a:pt x="84" y="97"/>
                    </a:lnTo>
                    <a:lnTo>
                      <a:pt x="84" y="97"/>
                    </a:lnTo>
                    <a:lnTo>
                      <a:pt x="84" y="84"/>
                    </a:lnTo>
                    <a:lnTo>
                      <a:pt x="84" y="84"/>
                    </a:lnTo>
                    <a:lnTo>
                      <a:pt x="84" y="66"/>
                    </a:lnTo>
                    <a:lnTo>
                      <a:pt x="92" y="49"/>
                    </a:lnTo>
                    <a:lnTo>
                      <a:pt x="101" y="35"/>
                    </a:lnTo>
                    <a:lnTo>
                      <a:pt x="114" y="22"/>
                    </a:lnTo>
                    <a:lnTo>
                      <a:pt x="128" y="13"/>
                    </a:lnTo>
                    <a:lnTo>
                      <a:pt x="145" y="5"/>
                    </a:lnTo>
                    <a:lnTo>
                      <a:pt x="167" y="0"/>
                    </a:lnTo>
                    <a:lnTo>
                      <a:pt x="185" y="0"/>
                    </a:lnTo>
                    <a:lnTo>
                      <a:pt x="185" y="0"/>
                    </a:lnTo>
                    <a:lnTo>
                      <a:pt x="211" y="0"/>
                    </a:lnTo>
                    <a:lnTo>
                      <a:pt x="233" y="9"/>
                    </a:lnTo>
                    <a:lnTo>
                      <a:pt x="255" y="22"/>
                    </a:lnTo>
                    <a:lnTo>
                      <a:pt x="273" y="35"/>
                    </a:lnTo>
                    <a:lnTo>
                      <a:pt x="273" y="35"/>
                    </a:lnTo>
                    <a:lnTo>
                      <a:pt x="290" y="27"/>
                    </a:lnTo>
                    <a:lnTo>
                      <a:pt x="312" y="22"/>
                    </a:lnTo>
                    <a:lnTo>
                      <a:pt x="312" y="22"/>
                    </a:lnTo>
                    <a:lnTo>
                      <a:pt x="334" y="27"/>
                    </a:lnTo>
                    <a:lnTo>
                      <a:pt x="352" y="35"/>
                    </a:lnTo>
                    <a:lnTo>
                      <a:pt x="365" y="49"/>
                    </a:lnTo>
                    <a:lnTo>
                      <a:pt x="369" y="66"/>
                    </a:lnTo>
                    <a:lnTo>
                      <a:pt x="369" y="66"/>
                    </a:lnTo>
                    <a:lnTo>
                      <a:pt x="400" y="75"/>
                    </a:lnTo>
                    <a:lnTo>
                      <a:pt x="418" y="88"/>
                    </a:lnTo>
                    <a:lnTo>
                      <a:pt x="435" y="106"/>
                    </a:lnTo>
                    <a:lnTo>
                      <a:pt x="440" y="128"/>
                    </a:lnTo>
                    <a:lnTo>
                      <a:pt x="440" y="128"/>
                    </a:lnTo>
                    <a:lnTo>
                      <a:pt x="462" y="141"/>
                    </a:lnTo>
                    <a:lnTo>
                      <a:pt x="475" y="154"/>
                    </a:lnTo>
                    <a:lnTo>
                      <a:pt x="484" y="172"/>
                    </a:lnTo>
                    <a:lnTo>
                      <a:pt x="484" y="189"/>
                    </a:lnTo>
                    <a:lnTo>
                      <a:pt x="484" y="189"/>
                    </a:lnTo>
                    <a:lnTo>
                      <a:pt x="479" y="211"/>
                    </a:lnTo>
                    <a:lnTo>
                      <a:pt x="466" y="233"/>
                    </a:lnTo>
                    <a:lnTo>
                      <a:pt x="444" y="251"/>
                    </a:lnTo>
                    <a:lnTo>
                      <a:pt x="418" y="264"/>
                    </a:lnTo>
                    <a:lnTo>
                      <a:pt x="418" y="264"/>
                    </a:lnTo>
                    <a:lnTo>
                      <a:pt x="413" y="273"/>
                    </a:lnTo>
                    <a:lnTo>
                      <a:pt x="409" y="277"/>
                    </a:lnTo>
                    <a:lnTo>
                      <a:pt x="387" y="290"/>
                    </a:lnTo>
                    <a:lnTo>
                      <a:pt x="356" y="299"/>
                    </a:lnTo>
                    <a:lnTo>
                      <a:pt x="317" y="304"/>
                    </a:lnTo>
                    <a:lnTo>
                      <a:pt x="317" y="304"/>
                    </a:lnTo>
                    <a:lnTo>
                      <a:pt x="286" y="299"/>
                    </a:lnTo>
                    <a:lnTo>
                      <a:pt x="259" y="295"/>
                    </a:lnTo>
                    <a:lnTo>
                      <a:pt x="259" y="295"/>
                    </a:lnTo>
                    <a:lnTo>
                      <a:pt x="229" y="304"/>
                    </a:lnTo>
                    <a:lnTo>
                      <a:pt x="189" y="308"/>
                    </a:lnTo>
                    <a:lnTo>
                      <a:pt x="189" y="308"/>
                    </a:lnTo>
                    <a:lnTo>
                      <a:pt x="158" y="304"/>
                    </a:lnTo>
                    <a:lnTo>
                      <a:pt x="136" y="299"/>
                    </a:lnTo>
                    <a:lnTo>
                      <a:pt x="114" y="290"/>
                    </a:lnTo>
                    <a:lnTo>
                      <a:pt x="101" y="282"/>
                    </a:lnTo>
                    <a:lnTo>
                      <a:pt x="101" y="282"/>
                    </a:lnTo>
                    <a:lnTo>
                      <a:pt x="75" y="273"/>
                    </a:lnTo>
                    <a:lnTo>
                      <a:pt x="53" y="264"/>
                    </a:lnTo>
                    <a:lnTo>
                      <a:pt x="40" y="255"/>
                    </a:lnTo>
                    <a:lnTo>
                      <a:pt x="31" y="242"/>
                    </a:lnTo>
                    <a:lnTo>
                      <a:pt x="31" y="242"/>
                    </a:lnTo>
                    <a:lnTo>
                      <a:pt x="35" y="233"/>
                    </a:lnTo>
                    <a:lnTo>
                      <a:pt x="35" y="233"/>
                    </a:lnTo>
                    <a:lnTo>
                      <a:pt x="22" y="220"/>
                    </a:lnTo>
                    <a:lnTo>
                      <a:pt x="9" y="207"/>
                    </a:lnTo>
                    <a:lnTo>
                      <a:pt x="5" y="189"/>
                    </a:lnTo>
                    <a:lnTo>
                      <a:pt x="0" y="176"/>
                    </a:lnTo>
                    <a:lnTo>
                      <a:pt x="0" y="176"/>
                    </a:lnTo>
                    <a:close/>
                  </a:path>
                </a:pathLst>
              </a:custGeom>
              <a:solidFill>
                <a:srgbClr val="754C29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963" name="Freeform 74"/>
              <p:cNvSpPr>
                <a:spLocks/>
              </p:cNvSpPr>
              <p:nvPr/>
            </p:nvSpPr>
            <p:spPr bwMode="auto">
              <a:xfrm>
                <a:off x="7361329" y="4461279"/>
                <a:ext cx="691783" cy="446701"/>
              </a:xfrm>
              <a:custGeom>
                <a:avLst/>
                <a:gdLst/>
                <a:ahLst/>
                <a:cxnLst>
                  <a:cxn ang="0">
                    <a:pos x="0" y="123"/>
                  </a:cxn>
                  <a:cxn ang="0">
                    <a:pos x="17" y="88"/>
                  </a:cxn>
                  <a:cxn ang="0">
                    <a:pos x="57" y="71"/>
                  </a:cxn>
                  <a:cxn ang="0">
                    <a:pos x="57" y="58"/>
                  </a:cxn>
                  <a:cxn ang="0">
                    <a:pos x="57" y="49"/>
                  </a:cxn>
                  <a:cxn ang="0">
                    <a:pos x="79" y="18"/>
                  </a:cxn>
                  <a:cxn ang="0">
                    <a:pos x="132" y="0"/>
                  </a:cxn>
                  <a:cxn ang="0">
                    <a:pos x="149" y="0"/>
                  </a:cxn>
                  <a:cxn ang="0">
                    <a:pos x="180" y="14"/>
                  </a:cxn>
                  <a:cxn ang="0">
                    <a:pos x="189" y="27"/>
                  </a:cxn>
                  <a:cxn ang="0">
                    <a:pos x="220" y="18"/>
                  </a:cxn>
                  <a:cxn ang="0">
                    <a:pos x="233" y="18"/>
                  </a:cxn>
                  <a:cxn ang="0">
                    <a:pos x="255" y="36"/>
                  </a:cxn>
                  <a:cxn ang="0">
                    <a:pos x="259" y="49"/>
                  </a:cxn>
                  <a:cxn ang="0">
                    <a:pos x="294" y="62"/>
                  </a:cxn>
                  <a:cxn ang="0">
                    <a:pos x="308" y="88"/>
                  </a:cxn>
                  <a:cxn ang="0">
                    <a:pos x="321" y="97"/>
                  </a:cxn>
                  <a:cxn ang="0">
                    <a:pos x="338" y="119"/>
                  </a:cxn>
                  <a:cxn ang="0">
                    <a:pos x="338" y="132"/>
                  </a:cxn>
                  <a:cxn ang="0">
                    <a:pos x="325" y="163"/>
                  </a:cxn>
                  <a:cxn ang="0">
                    <a:pos x="290" y="185"/>
                  </a:cxn>
                  <a:cxn ang="0">
                    <a:pos x="286" y="198"/>
                  </a:cxn>
                  <a:cxn ang="0">
                    <a:pos x="250" y="211"/>
                  </a:cxn>
                  <a:cxn ang="0">
                    <a:pos x="224" y="211"/>
                  </a:cxn>
                  <a:cxn ang="0">
                    <a:pos x="180" y="207"/>
                  </a:cxn>
                  <a:cxn ang="0">
                    <a:pos x="158" y="216"/>
                  </a:cxn>
                  <a:cxn ang="0">
                    <a:pos x="132" y="216"/>
                  </a:cxn>
                  <a:cxn ang="0">
                    <a:pos x="92" y="211"/>
                  </a:cxn>
                  <a:cxn ang="0">
                    <a:pos x="70" y="198"/>
                  </a:cxn>
                  <a:cxn ang="0">
                    <a:pos x="53" y="194"/>
                  </a:cxn>
                  <a:cxn ang="0">
                    <a:pos x="26" y="181"/>
                  </a:cxn>
                  <a:cxn ang="0">
                    <a:pos x="22" y="167"/>
                  </a:cxn>
                  <a:cxn ang="0">
                    <a:pos x="22" y="163"/>
                  </a:cxn>
                  <a:cxn ang="0">
                    <a:pos x="4" y="145"/>
                  </a:cxn>
                  <a:cxn ang="0">
                    <a:pos x="0" y="123"/>
                  </a:cxn>
                </a:cxnLst>
                <a:rect l="0" t="0" r="r" b="b"/>
                <a:pathLst>
                  <a:path w="338" h="216">
                    <a:moveTo>
                      <a:pt x="0" y="123"/>
                    </a:moveTo>
                    <a:lnTo>
                      <a:pt x="0" y="123"/>
                    </a:lnTo>
                    <a:lnTo>
                      <a:pt x="4" y="106"/>
                    </a:lnTo>
                    <a:lnTo>
                      <a:pt x="17" y="88"/>
                    </a:lnTo>
                    <a:lnTo>
                      <a:pt x="35" y="75"/>
                    </a:lnTo>
                    <a:lnTo>
                      <a:pt x="57" y="71"/>
                    </a:lnTo>
                    <a:lnTo>
                      <a:pt x="57" y="71"/>
                    </a:lnTo>
                    <a:lnTo>
                      <a:pt x="57" y="58"/>
                    </a:lnTo>
                    <a:lnTo>
                      <a:pt x="57" y="58"/>
                    </a:lnTo>
                    <a:lnTo>
                      <a:pt x="57" y="49"/>
                    </a:lnTo>
                    <a:lnTo>
                      <a:pt x="61" y="36"/>
                    </a:lnTo>
                    <a:lnTo>
                      <a:pt x="79" y="18"/>
                    </a:lnTo>
                    <a:lnTo>
                      <a:pt x="101" y="5"/>
                    </a:lnTo>
                    <a:lnTo>
                      <a:pt x="132" y="0"/>
                    </a:lnTo>
                    <a:lnTo>
                      <a:pt x="132" y="0"/>
                    </a:lnTo>
                    <a:lnTo>
                      <a:pt x="149" y="0"/>
                    </a:lnTo>
                    <a:lnTo>
                      <a:pt x="162" y="9"/>
                    </a:lnTo>
                    <a:lnTo>
                      <a:pt x="180" y="14"/>
                    </a:lnTo>
                    <a:lnTo>
                      <a:pt x="189" y="27"/>
                    </a:lnTo>
                    <a:lnTo>
                      <a:pt x="189" y="27"/>
                    </a:lnTo>
                    <a:lnTo>
                      <a:pt x="202" y="18"/>
                    </a:lnTo>
                    <a:lnTo>
                      <a:pt x="220" y="18"/>
                    </a:lnTo>
                    <a:lnTo>
                      <a:pt x="220" y="18"/>
                    </a:lnTo>
                    <a:lnTo>
                      <a:pt x="233" y="18"/>
                    </a:lnTo>
                    <a:lnTo>
                      <a:pt x="246" y="27"/>
                    </a:lnTo>
                    <a:lnTo>
                      <a:pt x="255" y="36"/>
                    </a:lnTo>
                    <a:lnTo>
                      <a:pt x="259" y="49"/>
                    </a:lnTo>
                    <a:lnTo>
                      <a:pt x="259" y="49"/>
                    </a:lnTo>
                    <a:lnTo>
                      <a:pt x="277" y="53"/>
                    </a:lnTo>
                    <a:lnTo>
                      <a:pt x="294" y="62"/>
                    </a:lnTo>
                    <a:lnTo>
                      <a:pt x="303" y="75"/>
                    </a:lnTo>
                    <a:lnTo>
                      <a:pt x="308" y="88"/>
                    </a:lnTo>
                    <a:lnTo>
                      <a:pt x="308" y="88"/>
                    </a:lnTo>
                    <a:lnTo>
                      <a:pt x="321" y="97"/>
                    </a:lnTo>
                    <a:lnTo>
                      <a:pt x="330" y="110"/>
                    </a:lnTo>
                    <a:lnTo>
                      <a:pt x="338" y="119"/>
                    </a:lnTo>
                    <a:lnTo>
                      <a:pt x="338" y="132"/>
                    </a:lnTo>
                    <a:lnTo>
                      <a:pt x="338" y="132"/>
                    </a:lnTo>
                    <a:lnTo>
                      <a:pt x="338" y="150"/>
                    </a:lnTo>
                    <a:lnTo>
                      <a:pt x="325" y="163"/>
                    </a:lnTo>
                    <a:lnTo>
                      <a:pt x="312" y="176"/>
                    </a:lnTo>
                    <a:lnTo>
                      <a:pt x="290" y="185"/>
                    </a:lnTo>
                    <a:lnTo>
                      <a:pt x="290" y="185"/>
                    </a:lnTo>
                    <a:lnTo>
                      <a:pt x="286" y="198"/>
                    </a:lnTo>
                    <a:lnTo>
                      <a:pt x="272" y="207"/>
                    </a:lnTo>
                    <a:lnTo>
                      <a:pt x="250" y="211"/>
                    </a:lnTo>
                    <a:lnTo>
                      <a:pt x="224" y="211"/>
                    </a:lnTo>
                    <a:lnTo>
                      <a:pt x="224" y="211"/>
                    </a:lnTo>
                    <a:lnTo>
                      <a:pt x="198" y="211"/>
                    </a:lnTo>
                    <a:lnTo>
                      <a:pt x="180" y="207"/>
                    </a:lnTo>
                    <a:lnTo>
                      <a:pt x="180" y="207"/>
                    </a:lnTo>
                    <a:lnTo>
                      <a:pt x="158" y="216"/>
                    </a:lnTo>
                    <a:lnTo>
                      <a:pt x="132" y="216"/>
                    </a:lnTo>
                    <a:lnTo>
                      <a:pt x="132" y="216"/>
                    </a:lnTo>
                    <a:lnTo>
                      <a:pt x="110" y="216"/>
                    </a:lnTo>
                    <a:lnTo>
                      <a:pt x="92" y="211"/>
                    </a:lnTo>
                    <a:lnTo>
                      <a:pt x="79" y="207"/>
                    </a:lnTo>
                    <a:lnTo>
                      <a:pt x="70" y="198"/>
                    </a:lnTo>
                    <a:lnTo>
                      <a:pt x="70" y="198"/>
                    </a:lnTo>
                    <a:lnTo>
                      <a:pt x="53" y="194"/>
                    </a:lnTo>
                    <a:lnTo>
                      <a:pt x="35" y="189"/>
                    </a:lnTo>
                    <a:lnTo>
                      <a:pt x="26" y="181"/>
                    </a:lnTo>
                    <a:lnTo>
                      <a:pt x="22" y="167"/>
                    </a:lnTo>
                    <a:lnTo>
                      <a:pt x="22" y="167"/>
                    </a:lnTo>
                    <a:lnTo>
                      <a:pt x="22" y="163"/>
                    </a:lnTo>
                    <a:lnTo>
                      <a:pt x="22" y="163"/>
                    </a:lnTo>
                    <a:lnTo>
                      <a:pt x="13" y="154"/>
                    </a:lnTo>
                    <a:lnTo>
                      <a:pt x="4" y="145"/>
                    </a:lnTo>
                    <a:lnTo>
                      <a:pt x="0" y="137"/>
                    </a:lnTo>
                    <a:lnTo>
                      <a:pt x="0" y="123"/>
                    </a:lnTo>
                    <a:lnTo>
                      <a:pt x="0" y="123"/>
                    </a:lnTo>
                    <a:close/>
                  </a:path>
                </a:pathLst>
              </a:custGeom>
              <a:solidFill>
                <a:srgbClr val="A97C5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964" name="Freeform 76"/>
              <p:cNvSpPr>
                <a:spLocks/>
              </p:cNvSpPr>
              <p:nvPr/>
            </p:nvSpPr>
            <p:spPr bwMode="auto">
              <a:xfrm>
                <a:off x="7361329" y="4972090"/>
                <a:ext cx="63448" cy="299869"/>
              </a:xfrm>
              <a:custGeom>
                <a:avLst/>
                <a:gdLst/>
                <a:ahLst/>
                <a:cxnLst>
                  <a:cxn ang="0">
                    <a:pos x="31" y="145"/>
                  </a:cxn>
                  <a:cxn ang="0">
                    <a:pos x="17" y="145"/>
                  </a:cxn>
                  <a:cxn ang="0">
                    <a:pos x="0" y="0"/>
                  </a:cxn>
                  <a:cxn ang="0">
                    <a:pos x="9" y="0"/>
                  </a:cxn>
                  <a:cxn ang="0">
                    <a:pos x="31" y="145"/>
                  </a:cxn>
                </a:cxnLst>
                <a:rect l="0" t="0" r="r" b="b"/>
                <a:pathLst>
                  <a:path w="31" h="145">
                    <a:moveTo>
                      <a:pt x="31" y="145"/>
                    </a:moveTo>
                    <a:lnTo>
                      <a:pt x="17" y="145"/>
                    </a:lnTo>
                    <a:lnTo>
                      <a:pt x="0" y="0"/>
                    </a:lnTo>
                    <a:lnTo>
                      <a:pt x="9" y="0"/>
                    </a:lnTo>
                    <a:lnTo>
                      <a:pt x="31" y="145"/>
                    </a:lnTo>
                    <a:close/>
                  </a:path>
                </a:pathLst>
              </a:custGeom>
              <a:solidFill>
                <a:srgbClr val="5A278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965" name="Freeform 77"/>
              <p:cNvSpPr>
                <a:spLocks/>
              </p:cNvSpPr>
              <p:nvPr/>
            </p:nvSpPr>
            <p:spPr bwMode="auto">
              <a:xfrm>
                <a:off x="7469804" y="4998974"/>
                <a:ext cx="53214" cy="281256"/>
              </a:xfrm>
              <a:custGeom>
                <a:avLst/>
                <a:gdLst/>
                <a:ahLst/>
                <a:cxnLst>
                  <a:cxn ang="0">
                    <a:pos x="26" y="136"/>
                  </a:cxn>
                  <a:cxn ang="0">
                    <a:pos x="17" y="132"/>
                  </a:cxn>
                  <a:cxn ang="0">
                    <a:pos x="0" y="0"/>
                  </a:cxn>
                  <a:cxn ang="0">
                    <a:pos x="13" y="0"/>
                  </a:cxn>
                  <a:cxn ang="0">
                    <a:pos x="26" y="136"/>
                  </a:cxn>
                </a:cxnLst>
                <a:rect l="0" t="0" r="r" b="b"/>
                <a:pathLst>
                  <a:path w="26" h="136">
                    <a:moveTo>
                      <a:pt x="26" y="136"/>
                    </a:moveTo>
                    <a:lnTo>
                      <a:pt x="17" y="132"/>
                    </a:lnTo>
                    <a:lnTo>
                      <a:pt x="0" y="0"/>
                    </a:lnTo>
                    <a:lnTo>
                      <a:pt x="13" y="0"/>
                    </a:lnTo>
                    <a:lnTo>
                      <a:pt x="26" y="136"/>
                    </a:lnTo>
                    <a:close/>
                  </a:path>
                </a:pathLst>
              </a:custGeom>
              <a:solidFill>
                <a:srgbClr val="5A278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grpSp>
            <p:nvGrpSpPr>
              <p:cNvPr id="966" name="Group 564"/>
              <p:cNvGrpSpPr/>
              <p:nvPr/>
            </p:nvGrpSpPr>
            <p:grpSpPr>
              <a:xfrm rot="1104056">
                <a:off x="7453995" y="4426938"/>
                <a:ext cx="609601" cy="495300"/>
                <a:chOff x="4032250" y="2557463"/>
                <a:chExt cx="641351" cy="495300"/>
              </a:xfrm>
            </p:grpSpPr>
            <p:sp>
              <p:nvSpPr>
                <p:cNvPr id="967" name="Freeform 231"/>
                <p:cNvSpPr>
                  <a:spLocks/>
                </p:cNvSpPr>
                <p:nvPr/>
              </p:nvSpPr>
              <p:spPr bwMode="auto">
                <a:xfrm>
                  <a:off x="4108450" y="2768600"/>
                  <a:ext cx="127000" cy="44450"/>
                </a:xfrm>
                <a:custGeom>
                  <a:avLst/>
                  <a:gdLst/>
                  <a:ahLst/>
                  <a:cxnLst>
                    <a:cxn ang="0">
                      <a:pos x="73" y="12"/>
                    </a:cxn>
                    <a:cxn ang="0">
                      <a:pos x="8" y="0"/>
                    </a:cxn>
                    <a:cxn ang="0">
                      <a:pos x="0" y="18"/>
                    </a:cxn>
                    <a:cxn ang="0">
                      <a:pos x="80" y="28"/>
                    </a:cxn>
                    <a:cxn ang="0">
                      <a:pos x="73" y="12"/>
                    </a:cxn>
                    <a:cxn ang="0">
                      <a:pos x="73" y="12"/>
                    </a:cxn>
                  </a:cxnLst>
                  <a:rect l="0" t="0" r="r" b="b"/>
                  <a:pathLst>
                    <a:path w="80" h="28">
                      <a:moveTo>
                        <a:pt x="73" y="12"/>
                      </a:moveTo>
                      <a:lnTo>
                        <a:pt x="8" y="0"/>
                      </a:lnTo>
                      <a:lnTo>
                        <a:pt x="0" y="18"/>
                      </a:lnTo>
                      <a:lnTo>
                        <a:pt x="80" y="28"/>
                      </a:lnTo>
                      <a:lnTo>
                        <a:pt x="73" y="12"/>
                      </a:lnTo>
                      <a:lnTo>
                        <a:pt x="73" y="12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968" name="Freeform 232"/>
                <p:cNvSpPr>
                  <a:spLocks/>
                </p:cNvSpPr>
                <p:nvPr/>
              </p:nvSpPr>
              <p:spPr bwMode="auto">
                <a:xfrm>
                  <a:off x="4310063" y="2557463"/>
                  <a:ext cx="92075" cy="98425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0" y="49"/>
                    </a:cxn>
                    <a:cxn ang="0">
                      <a:pos x="12" y="62"/>
                    </a:cxn>
                    <a:cxn ang="0">
                      <a:pos x="58" y="7"/>
                    </a:cxn>
                    <a:cxn ang="0">
                      <a:pos x="46" y="0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58" h="62">
                      <a:moveTo>
                        <a:pt x="46" y="0"/>
                      </a:moveTo>
                      <a:lnTo>
                        <a:pt x="0" y="49"/>
                      </a:lnTo>
                      <a:lnTo>
                        <a:pt x="12" y="62"/>
                      </a:lnTo>
                      <a:lnTo>
                        <a:pt x="58" y="7"/>
                      </a:lnTo>
                      <a:lnTo>
                        <a:pt x="46" y="0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CC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969" name="Freeform 233"/>
                <p:cNvSpPr>
                  <a:spLocks/>
                </p:cNvSpPr>
                <p:nvPr/>
              </p:nvSpPr>
              <p:spPr bwMode="auto">
                <a:xfrm>
                  <a:off x="4359275" y="2816225"/>
                  <a:ext cx="141288" cy="61913"/>
                </a:xfrm>
                <a:custGeom>
                  <a:avLst/>
                  <a:gdLst/>
                  <a:ahLst/>
                  <a:cxnLst>
                    <a:cxn ang="0">
                      <a:pos x="84" y="16"/>
                    </a:cxn>
                    <a:cxn ang="0">
                      <a:pos x="0" y="0"/>
                    </a:cxn>
                    <a:cxn ang="0">
                      <a:pos x="0" y="30"/>
                    </a:cxn>
                    <a:cxn ang="0">
                      <a:pos x="89" y="39"/>
                    </a:cxn>
                    <a:cxn ang="0">
                      <a:pos x="84" y="16"/>
                    </a:cxn>
                    <a:cxn ang="0">
                      <a:pos x="84" y="16"/>
                    </a:cxn>
                  </a:cxnLst>
                  <a:rect l="0" t="0" r="r" b="b"/>
                  <a:pathLst>
                    <a:path w="89" h="39">
                      <a:moveTo>
                        <a:pt x="84" y="16"/>
                      </a:moveTo>
                      <a:lnTo>
                        <a:pt x="0" y="0"/>
                      </a:lnTo>
                      <a:lnTo>
                        <a:pt x="0" y="30"/>
                      </a:lnTo>
                      <a:lnTo>
                        <a:pt x="89" y="39"/>
                      </a:lnTo>
                      <a:lnTo>
                        <a:pt x="84" y="16"/>
                      </a:lnTo>
                      <a:lnTo>
                        <a:pt x="84" y="16"/>
                      </a:lnTo>
                      <a:close/>
                    </a:path>
                  </a:pathLst>
                </a:custGeom>
                <a:solidFill>
                  <a:srgbClr val="29FFB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970" name="Freeform 234"/>
                <p:cNvSpPr>
                  <a:spLocks/>
                </p:cNvSpPr>
                <p:nvPr/>
              </p:nvSpPr>
              <p:spPr bwMode="auto">
                <a:xfrm>
                  <a:off x="4032250" y="2974975"/>
                  <a:ext cx="125413" cy="77788"/>
                </a:xfrm>
                <a:custGeom>
                  <a:avLst/>
                  <a:gdLst/>
                  <a:ahLst/>
                  <a:cxnLst>
                    <a:cxn ang="0">
                      <a:pos x="79" y="16"/>
                    </a:cxn>
                    <a:cxn ang="0">
                      <a:pos x="18" y="49"/>
                    </a:cxn>
                    <a:cxn ang="0">
                      <a:pos x="0" y="26"/>
                    </a:cxn>
                    <a:cxn ang="0">
                      <a:pos x="68" y="0"/>
                    </a:cxn>
                    <a:cxn ang="0">
                      <a:pos x="79" y="16"/>
                    </a:cxn>
                    <a:cxn ang="0">
                      <a:pos x="79" y="16"/>
                    </a:cxn>
                  </a:cxnLst>
                  <a:rect l="0" t="0" r="r" b="b"/>
                  <a:pathLst>
                    <a:path w="79" h="49">
                      <a:moveTo>
                        <a:pt x="79" y="16"/>
                      </a:moveTo>
                      <a:lnTo>
                        <a:pt x="18" y="49"/>
                      </a:lnTo>
                      <a:lnTo>
                        <a:pt x="0" y="26"/>
                      </a:lnTo>
                      <a:lnTo>
                        <a:pt x="68" y="0"/>
                      </a:lnTo>
                      <a:lnTo>
                        <a:pt x="79" y="16"/>
                      </a:lnTo>
                      <a:lnTo>
                        <a:pt x="79" y="16"/>
                      </a:lnTo>
                      <a:close/>
                    </a:path>
                  </a:pathLst>
                </a:custGeom>
                <a:solidFill>
                  <a:srgbClr val="A6B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971" name="Freeform 235"/>
                <p:cNvSpPr>
                  <a:spLocks/>
                </p:cNvSpPr>
                <p:nvPr/>
              </p:nvSpPr>
              <p:spPr bwMode="auto">
                <a:xfrm>
                  <a:off x="4408488" y="2641600"/>
                  <a:ext cx="127000" cy="95250"/>
                </a:xfrm>
                <a:custGeom>
                  <a:avLst/>
                  <a:gdLst/>
                  <a:ahLst/>
                  <a:cxnLst>
                    <a:cxn ang="0">
                      <a:pos x="80" y="23"/>
                    </a:cxn>
                    <a:cxn ang="0">
                      <a:pos x="12" y="60"/>
                    </a:cxn>
                    <a:cxn ang="0">
                      <a:pos x="0" y="44"/>
                    </a:cxn>
                    <a:cxn ang="0">
                      <a:pos x="71" y="0"/>
                    </a:cxn>
                    <a:cxn ang="0">
                      <a:pos x="80" y="23"/>
                    </a:cxn>
                    <a:cxn ang="0">
                      <a:pos x="80" y="23"/>
                    </a:cxn>
                  </a:cxnLst>
                  <a:rect l="0" t="0" r="r" b="b"/>
                  <a:pathLst>
                    <a:path w="80" h="60">
                      <a:moveTo>
                        <a:pt x="80" y="23"/>
                      </a:moveTo>
                      <a:lnTo>
                        <a:pt x="12" y="60"/>
                      </a:lnTo>
                      <a:lnTo>
                        <a:pt x="0" y="44"/>
                      </a:lnTo>
                      <a:lnTo>
                        <a:pt x="71" y="0"/>
                      </a:lnTo>
                      <a:lnTo>
                        <a:pt x="80" y="23"/>
                      </a:lnTo>
                      <a:lnTo>
                        <a:pt x="80" y="23"/>
                      </a:lnTo>
                      <a:close/>
                    </a:path>
                  </a:pathLst>
                </a:custGeom>
                <a:solidFill>
                  <a:srgbClr val="FF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972" name="Freeform 236"/>
                <p:cNvSpPr>
                  <a:spLocks/>
                </p:cNvSpPr>
                <p:nvPr/>
              </p:nvSpPr>
              <p:spPr bwMode="auto">
                <a:xfrm>
                  <a:off x="4241800" y="2913063"/>
                  <a:ext cx="90488" cy="41275"/>
                </a:xfrm>
                <a:custGeom>
                  <a:avLst/>
                  <a:gdLst/>
                  <a:ahLst/>
                  <a:cxnLst>
                    <a:cxn ang="0">
                      <a:pos x="55" y="26"/>
                    </a:cxn>
                    <a:cxn ang="0">
                      <a:pos x="0" y="17"/>
                    </a:cxn>
                    <a:cxn ang="0">
                      <a:pos x="9" y="0"/>
                    </a:cxn>
                    <a:cxn ang="0">
                      <a:pos x="57" y="1"/>
                    </a:cxn>
                    <a:cxn ang="0">
                      <a:pos x="55" y="26"/>
                    </a:cxn>
                    <a:cxn ang="0">
                      <a:pos x="55" y="26"/>
                    </a:cxn>
                  </a:cxnLst>
                  <a:rect l="0" t="0" r="r" b="b"/>
                  <a:pathLst>
                    <a:path w="57" h="26">
                      <a:moveTo>
                        <a:pt x="55" y="26"/>
                      </a:moveTo>
                      <a:lnTo>
                        <a:pt x="0" y="17"/>
                      </a:lnTo>
                      <a:lnTo>
                        <a:pt x="9" y="0"/>
                      </a:lnTo>
                      <a:lnTo>
                        <a:pt x="57" y="1"/>
                      </a:lnTo>
                      <a:lnTo>
                        <a:pt x="55" y="26"/>
                      </a:lnTo>
                      <a:lnTo>
                        <a:pt x="55" y="26"/>
                      </a:lnTo>
                      <a:close/>
                    </a:path>
                  </a:pathLst>
                </a:custGeom>
                <a:solidFill>
                  <a:srgbClr val="CC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973" name="Freeform 237"/>
                <p:cNvSpPr>
                  <a:spLocks/>
                </p:cNvSpPr>
                <p:nvPr/>
              </p:nvSpPr>
              <p:spPr bwMode="auto">
                <a:xfrm>
                  <a:off x="4038600" y="2641600"/>
                  <a:ext cx="42863" cy="98425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0" y="62"/>
                    </a:cxn>
                    <a:cxn ang="0">
                      <a:pos x="25" y="60"/>
                    </a:cxn>
                    <a:cxn ang="0">
                      <a:pos x="27" y="0"/>
                    </a:cxn>
                    <a:cxn ang="0">
                      <a:pos x="7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27" h="62">
                      <a:moveTo>
                        <a:pt x="7" y="0"/>
                      </a:moveTo>
                      <a:lnTo>
                        <a:pt x="0" y="62"/>
                      </a:lnTo>
                      <a:lnTo>
                        <a:pt x="25" y="60"/>
                      </a:lnTo>
                      <a:lnTo>
                        <a:pt x="27" y="0"/>
                      </a:lnTo>
                      <a:lnTo>
                        <a:pt x="7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F805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974" name="Freeform 238"/>
                <p:cNvSpPr>
                  <a:spLocks/>
                </p:cNvSpPr>
                <p:nvPr/>
              </p:nvSpPr>
              <p:spPr bwMode="auto">
                <a:xfrm>
                  <a:off x="4548188" y="2608263"/>
                  <a:ext cx="125413" cy="160338"/>
                </a:xfrm>
                <a:custGeom>
                  <a:avLst/>
                  <a:gdLst/>
                  <a:ahLst/>
                  <a:cxnLst>
                    <a:cxn ang="0">
                      <a:pos x="79" y="14"/>
                    </a:cxn>
                    <a:cxn ang="0">
                      <a:pos x="13" y="101"/>
                    </a:cxn>
                    <a:cxn ang="0">
                      <a:pos x="0" y="83"/>
                    </a:cxn>
                    <a:cxn ang="0">
                      <a:pos x="59" y="0"/>
                    </a:cxn>
                    <a:cxn ang="0">
                      <a:pos x="79" y="14"/>
                    </a:cxn>
                    <a:cxn ang="0">
                      <a:pos x="79" y="14"/>
                    </a:cxn>
                  </a:cxnLst>
                  <a:rect l="0" t="0" r="r" b="b"/>
                  <a:pathLst>
                    <a:path w="79" h="101">
                      <a:moveTo>
                        <a:pt x="79" y="14"/>
                      </a:moveTo>
                      <a:lnTo>
                        <a:pt x="13" y="101"/>
                      </a:lnTo>
                      <a:lnTo>
                        <a:pt x="0" y="83"/>
                      </a:lnTo>
                      <a:lnTo>
                        <a:pt x="59" y="0"/>
                      </a:lnTo>
                      <a:lnTo>
                        <a:pt x="79" y="14"/>
                      </a:lnTo>
                      <a:lnTo>
                        <a:pt x="79" y="14"/>
                      </a:lnTo>
                      <a:close/>
                    </a:path>
                  </a:pathLst>
                </a:custGeom>
                <a:solidFill>
                  <a:srgbClr val="A18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975" name="Freeform 239"/>
                <p:cNvSpPr>
                  <a:spLocks/>
                </p:cNvSpPr>
                <p:nvPr/>
              </p:nvSpPr>
              <p:spPr bwMode="auto">
                <a:xfrm>
                  <a:off x="4049713" y="2841625"/>
                  <a:ext cx="119063" cy="73025"/>
                </a:xfrm>
                <a:custGeom>
                  <a:avLst/>
                  <a:gdLst/>
                  <a:ahLst/>
                  <a:cxnLst>
                    <a:cxn ang="0">
                      <a:pos x="66" y="0"/>
                    </a:cxn>
                    <a:cxn ang="0">
                      <a:pos x="0" y="37"/>
                    </a:cxn>
                    <a:cxn ang="0">
                      <a:pos x="7" y="46"/>
                    </a:cxn>
                    <a:cxn ang="0">
                      <a:pos x="75" y="23"/>
                    </a:cxn>
                    <a:cxn ang="0">
                      <a:pos x="66" y="0"/>
                    </a:cxn>
                    <a:cxn ang="0">
                      <a:pos x="66" y="0"/>
                    </a:cxn>
                  </a:cxnLst>
                  <a:rect l="0" t="0" r="r" b="b"/>
                  <a:pathLst>
                    <a:path w="75" h="46">
                      <a:moveTo>
                        <a:pt x="66" y="0"/>
                      </a:moveTo>
                      <a:lnTo>
                        <a:pt x="0" y="37"/>
                      </a:lnTo>
                      <a:lnTo>
                        <a:pt x="7" y="46"/>
                      </a:lnTo>
                      <a:lnTo>
                        <a:pt x="75" y="23"/>
                      </a:lnTo>
                      <a:lnTo>
                        <a:pt x="66" y="0"/>
                      </a:lnTo>
                      <a:lnTo>
                        <a:pt x="66" y="0"/>
                      </a:lnTo>
                      <a:close/>
                    </a:path>
                  </a:pathLst>
                </a:custGeom>
                <a:solidFill>
                  <a:srgbClr val="C275C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976" name="Freeform 240"/>
                <p:cNvSpPr>
                  <a:spLocks/>
                </p:cNvSpPr>
                <p:nvPr/>
              </p:nvSpPr>
              <p:spPr bwMode="auto">
                <a:xfrm>
                  <a:off x="4187825" y="2689225"/>
                  <a:ext cx="152400" cy="53975"/>
                </a:xfrm>
                <a:custGeom>
                  <a:avLst/>
                  <a:gdLst/>
                  <a:ahLst/>
                  <a:cxnLst>
                    <a:cxn ang="0">
                      <a:pos x="89" y="0"/>
                    </a:cxn>
                    <a:cxn ang="0">
                      <a:pos x="0" y="9"/>
                    </a:cxn>
                    <a:cxn ang="0">
                      <a:pos x="16" y="32"/>
                    </a:cxn>
                    <a:cxn ang="0">
                      <a:pos x="96" y="34"/>
                    </a:cxn>
                    <a:cxn ang="0">
                      <a:pos x="89" y="0"/>
                    </a:cxn>
                    <a:cxn ang="0">
                      <a:pos x="89" y="0"/>
                    </a:cxn>
                  </a:cxnLst>
                  <a:rect l="0" t="0" r="r" b="b"/>
                  <a:pathLst>
                    <a:path w="96" h="34">
                      <a:moveTo>
                        <a:pt x="89" y="0"/>
                      </a:moveTo>
                      <a:lnTo>
                        <a:pt x="0" y="9"/>
                      </a:lnTo>
                      <a:lnTo>
                        <a:pt x="16" y="32"/>
                      </a:lnTo>
                      <a:lnTo>
                        <a:pt x="96" y="34"/>
                      </a:lnTo>
                      <a:lnTo>
                        <a:pt x="89" y="0"/>
                      </a:lnTo>
                      <a:lnTo>
                        <a:pt x="89" y="0"/>
                      </a:lnTo>
                      <a:close/>
                    </a:path>
                  </a:pathLst>
                </a:custGeom>
                <a:solidFill>
                  <a:srgbClr val="8299E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</p:grpSp>
        </p:grpSp>
        <p:grpSp>
          <p:nvGrpSpPr>
            <p:cNvPr id="936" name="Group 957"/>
            <p:cNvGrpSpPr/>
            <p:nvPr/>
          </p:nvGrpSpPr>
          <p:grpSpPr>
            <a:xfrm rot="462451">
              <a:off x="881507" y="6133075"/>
              <a:ext cx="609599" cy="660400"/>
              <a:chOff x="3962400" y="457200"/>
              <a:chExt cx="1128713" cy="1117600"/>
            </a:xfrm>
          </p:grpSpPr>
          <p:sp>
            <p:nvSpPr>
              <p:cNvPr id="954" name="Freeform 37"/>
              <p:cNvSpPr>
                <a:spLocks/>
              </p:cNvSpPr>
              <p:nvPr/>
            </p:nvSpPr>
            <p:spPr bwMode="auto">
              <a:xfrm>
                <a:off x="4092575" y="987425"/>
                <a:ext cx="812800" cy="587375"/>
              </a:xfrm>
              <a:custGeom>
                <a:avLst/>
                <a:gdLst/>
                <a:ahLst/>
                <a:cxnLst>
                  <a:cxn ang="0">
                    <a:pos x="57" y="332"/>
                  </a:cxn>
                  <a:cxn ang="0">
                    <a:pos x="57" y="332"/>
                  </a:cxn>
                  <a:cxn ang="0">
                    <a:pos x="73" y="339"/>
                  </a:cxn>
                  <a:cxn ang="0">
                    <a:pos x="111" y="351"/>
                  </a:cxn>
                  <a:cxn ang="0">
                    <a:pos x="143" y="357"/>
                  </a:cxn>
                  <a:cxn ang="0">
                    <a:pos x="177" y="364"/>
                  </a:cxn>
                  <a:cxn ang="0">
                    <a:pos x="215" y="367"/>
                  </a:cxn>
                  <a:cxn ang="0">
                    <a:pos x="263" y="370"/>
                  </a:cxn>
                  <a:cxn ang="0">
                    <a:pos x="263" y="370"/>
                  </a:cxn>
                  <a:cxn ang="0">
                    <a:pos x="307" y="367"/>
                  </a:cxn>
                  <a:cxn ang="0">
                    <a:pos x="345" y="364"/>
                  </a:cxn>
                  <a:cxn ang="0">
                    <a:pos x="380" y="357"/>
                  </a:cxn>
                  <a:cxn ang="0">
                    <a:pos x="408" y="348"/>
                  </a:cxn>
                  <a:cxn ang="0">
                    <a:pos x="446" y="335"/>
                  </a:cxn>
                  <a:cxn ang="0">
                    <a:pos x="459" y="329"/>
                  </a:cxn>
                  <a:cxn ang="0">
                    <a:pos x="512" y="0"/>
                  </a:cxn>
                  <a:cxn ang="0">
                    <a:pos x="0" y="0"/>
                  </a:cxn>
                  <a:cxn ang="0">
                    <a:pos x="57" y="332"/>
                  </a:cxn>
                </a:cxnLst>
                <a:rect l="0" t="0" r="r" b="b"/>
                <a:pathLst>
                  <a:path w="512" h="370">
                    <a:moveTo>
                      <a:pt x="57" y="332"/>
                    </a:moveTo>
                    <a:lnTo>
                      <a:pt x="57" y="332"/>
                    </a:lnTo>
                    <a:lnTo>
                      <a:pt x="73" y="339"/>
                    </a:lnTo>
                    <a:lnTo>
                      <a:pt x="111" y="351"/>
                    </a:lnTo>
                    <a:lnTo>
                      <a:pt x="143" y="357"/>
                    </a:lnTo>
                    <a:lnTo>
                      <a:pt x="177" y="364"/>
                    </a:lnTo>
                    <a:lnTo>
                      <a:pt x="215" y="367"/>
                    </a:lnTo>
                    <a:lnTo>
                      <a:pt x="263" y="370"/>
                    </a:lnTo>
                    <a:lnTo>
                      <a:pt x="263" y="370"/>
                    </a:lnTo>
                    <a:lnTo>
                      <a:pt x="307" y="367"/>
                    </a:lnTo>
                    <a:lnTo>
                      <a:pt x="345" y="364"/>
                    </a:lnTo>
                    <a:lnTo>
                      <a:pt x="380" y="357"/>
                    </a:lnTo>
                    <a:lnTo>
                      <a:pt x="408" y="348"/>
                    </a:lnTo>
                    <a:lnTo>
                      <a:pt x="446" y="335"/>
                    </a:lnTo>
                    <a:lnTo>
                      <a:pt x="459" y="329"/>
                    </a:lnTo>
                    <a:lnTo>
                      <a:pt x="512" y="0"/>
                    </a:lnTo>
                    <a:lnTo>
                      <a:pt x="0" y="0"/>
                    </a:lnTo>
                    <a:lnTo>
                      <a:pt x="57" y="332"/>
                    </a:lnTo>
                    <a:close/>
                  </a:path>
                </a:pathLst>
              </a:custGeom>
              <a:solidFill>
                <a:srgbClr val="933E6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955" name="Freeform 38"/>
              <p:cNvSpPr>
                <a:spLocks/>
              </p:cNvSpPr>
              <p:nvPr/>
            </p:nvSpPr>
            <p:spPr bwMode="auto">
              <a:xfrm>
                <a:off x="3962400" y="457200"/>
                <a:ext cx="1128713" cy="715963"/>
              </a:xfrm>
              <a:custGeom>
                <a:avLst/>
                <a:gdLst/>
                <a:ahLst/>
                <a:cxnLst>
                  <a:cxn ang="0">
                    <a:pos x="0" y="255"/>
                  </a:cxn>
                  <a:cxn ang="0">
                    <a:pos x="10" y="218"/>
                  </a:cxn>
                  <a:cxn ang="0">
                    <a:pos x="38" y="183"/>
                  </a:cxn>
                  <a:cxn ang="0">
                    <a:pos x="76" y="157"/>
                  </a:cxn>
                  <a:cxn ang="0">
                    <a:pos x="127" y="142"/>
                  </a:cxn>
                  <a:cxn ang="0">
                    <a:pos x="124" y="123"/>
                  </a:cxn>
                  <a:cxn ang="0">
                    <a:pos x="127" y="97"/>
                  </a:cxn>
                  <a:cxn ang="0">
                    <a:pos x="149" y="53"/>
                  </a:cxn>
                  <a:cxn ang="0">
                    <a:pos x="190" y="22"/>
                  </a:cxn>
                  <a:cxn ang="0">
                    <a:pos x="244" y="3"/>
                  </a:cxn>
                  <a:cxn ang="0">
                    <a:pos x="275" y="0"/>
                  </a:cxn>
                  <a:cxn ang="0">
                    <a:pos x="313" y="3"/>
                  </a:cxn>
                  <a:cxn ang="0">
                    <a:pos x="373" y="31"/>
                  </a:cxn>
                  <a:cxn ang="0">
                    <a:pos x="398" y="53"/>
                  </a:cxn>
                  <a:cxn ang="0">
                    <a:pos x="424" y="41"/>
                  </a:cxn>
                  <a:cxn ang="0">
                    <a:pos x="458" y="34"/>
                  </a:cxn>
                  <a:cxn ang="0">
                    <a:pos x="474" y="37"/>
                  </a:cxn>
                  <a:cxn ang="0">
                    <a:pos x="506" y="47"/>
                  </a:cxn>
                  <a:cxn ang="0">
                    <a:pos x="528" y="63"/>
                  </a:cxn>
                  <a:cxn ang="0">
                    <a:pos x="544" y="85"/>
                  </a:cxn>
                  <a:cxn ang="0">
                    <a:pos x="544" y="97"/>
                  </a:cxn>
                  <a:cxn ang="0">
                    <a:pos x="585" y="110"/>
                  </a:cxn>
                  <a:cxn ang="0">
                    <a:pos x="616" y="132"/>
                  </a:cxn>
                  <a:cxn ang="0">
                    <a:pos x="638" y="157"/>
                  </a:cxn>
                  <a:cxn ang="0">
                    <a:pos x="648" y="186"/>
                  </a:cxn>
                  <a:cxn ang="0">
                    <a:pos x="673" y="205"/>
                  </a:cxn>
                  <a:cxn ang="0">
                    <a:pos x="702" y="240"/>
                  </a:cxn>
                  <a:cxn ang="0">
                    <a:pos x="711" y="265"/>
                  </a:cxn>
                  <a:cxn ang="0">
                    <a:pos x="711" y="278"/>
                  </a:cxn>
                  <a:cxn ang="0">
                    <a:pos x="705" y="309"/>
                  </a:cxn>
                  <a:cxn ang="0">
                    <a:pos x="683" y="341"/>
                  </a:cxn>
                  <a:cxn ang="0">
                    <a:pos x="654" y="366"/>
                  </a:cxn>
                  <a:cxn ang="0">
                    <a:pos x="610" y="388"/>
                  </a:cxn>
                  <a:cxn ang="0">
                    <a:pos x="607" y="401"/>
                  </a:cxn>
                  <a:cxn ang="0">
                    <a:pos x="585" y="420"/>
                  </a:cxn>
                  <a:cxn ang="0">
                    <a:pos x="547" y="432"/>
                  </a:cxn>
                  <a:cxn ang="0">
                    <a:pos x="496" y="442"/>
                  </a:cxn>
                  <a:cxn ang="0">
                    <a:pos x="468" y="442"/>
                  </a:cxn>
                  <a:cxn ang="0">
                    <a:pos x="379" y="429"/>
                  </a:cxn>
                  <a:cxn ang="0">
                    <a:pos x="357" y="439"/>
                  </a:cxn>
                  <a:cxn ang="0">
                    <a:pos x="307" y="448"/>
                  </a:cxn>
                  <a:cxn ang="0">
                    <a:pos x="278" y="451"/>
                  </a:cxn>
                  <a:cxn ang="0">
                    <a:pos x="199" y="439"/>
                  </a:cxn>
                  <a:cxn ang="0">
                    <a:pos x="161" y="420"/>
                  </a:cxn>
                  <a:cxn ang="0">
                    <a:pos x="152" y="410"/>
                  </a:cxn>
                  <a:cxn ang="0">
                    <a:pos x="92" y="398"/>
                  </a:cxn>
                  <a:cxn ang="0">
                    <a:pos x="67" y="382"/>
                  </a:cxn>
                  <a:cxn ang="0">
                    <a:pos x="51" y="363"/>
                  </a:cxn>
                  <a:cxn ang="0">
                    <a:pos x="48" y="353"/>
                  </a:cxn>
                  <a:cxn ang="0">
                    <a:pos x="51" y="341"/>
                  </a:cxn>
                  <a:cxn ang="0">
                    <a:pos x="16" y="303"/>
                  </a:cxn>
                  <a:cxn ang="0">
                    <a:pos x="0" y="255"/>
                  </a:cxn>
                </a:cxnLst>
                <a:rect l="0" t="0" r="r" b="b"/>
                <a:pathLst>
                  <a:path w="711" h="451">
                    <a:moveTo>
                      <a:pt x="0" y="255"/>
                    </a:moveTo>
                    <a:lnTo>
                      <a:pt x="0" y="255"/>
                    </a:lnTo>
                    <a:lnTo>
                      <a:pt x="3" y="236"/>
                    </a:lnTo>
                    <a:lnTo>
                      <a:pt x="10" y="218"/>
                    </a:lnTo>
                    <a:lnTo>
                      <a:pt x="22" y="199"/>
                    </a:lnTo>
                    <a:lnTo>
                      <a:pt x="38" y="183"/>
                    </a:lnTo>
                    <a:lnTo>
                      <a:pt x="54" y="167"/>
                    </a:lnTo>
                    <a:lnTo>
                      <a:pt x="76" y="157"/>
                    </a:lnTo>
                    <a:lnTo>
                      <a:pt x="101" y="148"/>
                    </a:lnTo>
                    <a:lnTo>
                      <a:pt x="127" y="142"/>
                    </a:lnTo>
                    <a:lnTo>
                      <a:pt x="127" y="142"/>
                    </a:lnTo>
                    <a:lnTo>
                      <a:pt x="124" y="123"/>
                    </a:lnTo>
                    <a:lnTo>
                      <a:pt x="124" y="123"/>
                    </a:lnTo>
                    <a:lnTo>
                      <a:pt x="127" y="97"/>
                    </a:lnTo>
                    <a:lnTo>
                      <a:pt x="136" y="75"/>
                    </a:lnTo>
                    <a:lnTo>
                      <a:pt x="149" y="53"/>
                    </a:lnTo>
                    <a:lnTo>
                      <a:pt x="168" y="34"/>
                    </a:lnTo>
                    <a:lnTo>
                      <a:pt x="190" y="22"/>
                    </a:lnTo>
                    <a:lnTo>
                      <a:pt x="215" y="9"/>
                    </a:lnTo>
                    <a:lnTo>
                      <a:pt x="244" y="3"/>
                    </a:lnTo>
                    <a:lnTo>
                      <a:pt x="275" y="0"/>
                    </a:lnTo>
                    <a:lnTo>
                      <a:pt x="275" y="0"/>
                    </a:lnTo>
                    <a:lnTo>
                      <a:pt x="294" y="0"/>
                    </a:lnTo>
                    <a:lnTo>
                      <a:pt x="313" y="3"/>
                    </a:lnTo>
                    <a:lnTo>
                      <a:pt x="345" y="15"/>
                    </a:lnTo>
                    <a:lnTo>
                      <a:pt x="373" y="31"/>
                    </a:lnTo>
                    <a:lnTo>
                      <a:pt x="398" y="53"/>
                    </a:lnTo>
                    <a:lnTo>
                      <a:pt x="398" y="53"/>
                    </a:lnTo>
                    <a:lnTo>
                      <a:pt x="411" y="44"/>
                    </a:lnTo>
                    <a:lnTo>
                      <a:pt x="424" y="41"/>
                    </a:lnTo>
                    <a:lnTo>
                      <a:pt x="439" y="37"/>
                    </a:lnTo>
                    <a:lnTo>
                      <a:pt x="458" y="34"/>
                    </a:lnTo>
                    <a:lnTo>
                      <a:pt x="458" y="34"/>
                    </a:lnTo>
                    <a:lnTo>
                      <a:pt x="474" y="37"/>
                    </a:lnTo>
                    <a:lnTo>
                      <a:pt x="490" y="41"/>
                    </a:lnTo>
                    <a:lnTo>
                      <a:pt x="506" y="47"/>
                    </a:lnTo>
                    <a:lnTo>
                      <a:pt x="518" y="53"/>
                    </a:lnTo>
                    <a:lnTo>
                      <a:pt x="528" y="63"/>
                    </a:lnTo>
                    <a:lnTo>
                      <a:pt x="537" y="72"/>
                    </a:lnTo>
                    <a:lnTo>
                      <a:pt x="544" y="85"/>
                    </a:lnTo>
                    <a:lnTo>
                      <a:pt x="544" y="97"/>
                    </a:lnTo>
                    <a:lnTo>
                      <a:pt x="544" y="97"/>
                    </a:lnTo>
                    <a:lnTo>
                      <a:pt x="566" y="104"/>
                    </a:lnTo>
                    <a:lnTo>
                      <a:pt x="585" y="110"/>
                    </a:lnTo>
                    <a:lnTo>
                      <a:pt x="601" y="120"/>
                    </a:lnTo>
                    <a:lnTo>
                      <a:pt x="616" y="132"/>
                    </a:lnTo>
                    <a:lnTo>
                      <a:pt x="629" y="142"/>
                    </a:lnTo>
                    <a:lnTo>
                      <a:pt x="638" y="157"/>
                    </a:lnTo>
                    <a:lnTo>
                      <a:pt x="645" y="170"/>
                    </a:lnTo>
                    <a:lnTo>
                      <a:pt x="648" y="186"/>
                    </a:lnTo>
                    <a:lnTo>
                      <a:pt x="648" y="186"/>
                    </a:lnTo>
                    <a:lnTo>
                      <a:pt x="673" y="205"/>
                    </a:lnTo>
                    <a:lnTo>
                      <a:pt x="695" y="227"/>
                    </a:lnTo>
                    <a:lnTo>
                      <a:pt x="702" y="240"/>
                    </a:lnTo>
                    <a:lnTo>
                      <a:pt x="708" y="252"/>
                    </a:lnTo>
                    <a:lnTo>
                      <a:pt x="711" y="265"/>
                    </a:lnTo>
                    <a:lnTo>
                      <a:pt x="711" y="278"/>
                    </a:lnTo>
                    <a:lnTo>
                      <a:pt x="711" y="278"/>
                    </a:lnTo>
                    <a:lnTo>
                      <a:pt x="708" y="293"/>
                    </a:lnTo>
                    <a:lnTo>
                      <a:pt x="705" y="309"/>
                    </a:lnTo>
                    <a:lnTo>
                      <a:pt x="695" y="325"/>
                    </a:lnTo>
                    <a:lnTo>
                      <a:pt x="683" y="341"/>
                    </a:lnTo>
                    <a:lnTo>
                      <a:pt x="670" y="353"/>
                    </a:lnTo>
                    <a:lnTo>
                      <a:pt x="654" y="366"/>
                    </a:lnTo>
                    <a:lnTo>
                      <a:pt x="632" y="379"/>
                    </a:lnTo>
                    <a:lnTo>
                      <a:pt x="610" y="388"/>
                    </a:lnTo>
                    <a:lnTo>
                      <a:pt x="610" y="388"/>
                    </a:lnTo>
                    <a:lnTo>
                      <a:pt x="607" y="401"/>
                    </a:lnTo>
                    <a:lnTo>
                      <a:pt x="597" y="410"/>
                    </a:lnTo>
                    <a:lnTo>
                      <a:pt x="585" y="420"/>
                    </a:lnTo>
                    <a:lnTo>
                      <a:pt x="566" y="426"/>
                    </a:lnTo>
                    <a:lnTo>
                      <a:pt x="547" y="432"/>
                    </a:lnTo>
                    <a:lnTo>
                      <a:pt x="522" y="439"/>
                    </a:lnTo>
                    <a:lnTo>
                      <a:pt x="496" y="442"/>
                    </a:lnTo>
                    <a:lnTo>
                      <a:pt x="468" y="442"/>
                    </a:lnTo>
                    <a:lnTo>
                      <a:pt x="468" y="442"/>
                    </a:lnTo>
                    <a:lnTo>
                      <a:pt x="420" y="439"/>
                    </a:lnTo>
                    <a:lnTo>
                      <a:pt x="379" y="429"/>
                    </a:lnTo>
                    <a:lnTo>
                      <a:pt x="379" y="429"/>
                    </a:lnTo>
                    <a:lnTo>
                      <a:pt x="357" y="439"/>
                    </a:lnTo>
                    <a:lnTo>
                      <a:pt x="335" y="445"/>
                    </a:lnTo>
                    <a:lnTo>
                      <a:pt x="307" y="448"/>
                    </a:lnTo>
                    <a:lnTo>
                      <a:pt x="278" y="451"/>
                    </a:lnTo>
                    <a:lnTo>
                      <a:pt x="278" y="451"/>
                    </a:lnTo>
                    <a:lnTo>
                      <a:pt x="237" y="448"/>
                    </a:lnTo>
                    <a:lnTo>
                      <a:pt x="199" y="439"/>
                    </a:lnTo>
                    <a:lnTo>
                      <a:pt x="171" y="426"/>
                    </a:lnTo>
                    <a:lnTo>
                      <a:pt x="161" y="420"/>
                    </a:lnTo>
                    <a:lnTo>
                      <a:pt x="152" y="410"/>
                    </a:lnTo>
                    <a:lnTo>
                      <a:pt x="152" y="410"/>
                    </a:lnTo>
                    <a:lnTo>
                      <a:pt x="111" y="404"/>
                    </a:lnTo>
                    <a:lnTo>
                      <a:pt x="92" y="398"/>
                    </a:lnTo>
                    <a:lnTo>
                      <a:pt x="79" y="391"/>
                    </a:lnTo>
                    <a:lnTo>
                      <a:pt x="67" y="382"/>
                    </a:lnTo>
                    <a:lnTo>
                      <a:pt x="57" y="372"/>
                    </a:lnTo>
                    <a:lnTo>
                      <a:pt x="51" y="363"/>
                    </a:lnTo>
                    <a:lnTo>
                      <a:pt x="48" y="353"/>
                    </a:lnTo>
                    <a:lnTo>
                      <a:pt x="48" y="353"/>
                    </a:lnTo>
                    <a:lnTo>
                      <a:pt x="51" y="341"/>
                    </a:lnTo>
                    <a:lnTo>
                      <a:pt x="51" y="341"/>
                    </a:lnTo>
                    <a:lnTo>
                      <a:pt x="32" y="325"/>
                    </a:lnTo>
                    <a:lnTo>
                      <a:pt x="16" y="303"/>
                    </a:lnTo>
                    <a:lnTo>
                      <a:pt x="7" y="281"/>
                    </a:lnTo>
                    <a:lnTo>
                      <a:pt x="0" y="255"/>
                    </a:lnTo>
                    <a:lnTo>
                      <a:pt x="0" y="255"/>
                    </a:lnTo>
                    <a:close/>
                  </a:path>
                </a:pathLst>
              </a:custGeom>
              <a:solidFill>
                <a:srgbClr val="FFC20E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956" name="Freeform 39"/>
              <p:cNvSpPr>
                <a:spLocks/>
              </p:cNvSpPr>
              <p:nvPr/>
            </p:nvSpPr>
            <p:spPr bwMode="auto">
              <a:xfrm>
                <a:off x="4187825" y="592137"/>
                <a:ext cx="793750" cy="501650"/>
              </a:xfrm>
              <a:custGeom>
                <a:avLst/>
                <a:gdLst/>
                <a:ahLst/>
                <a:cxnLst>
                  <a:cxn ang="0">
                    <a:pos x="0" y="180"/>
                  </a:cxn>
                  <a:cxn ang="0">
                    <a:pos x="7" y="151"/>
                  </a:cxn>
                  <a:cxn ang="0">
                    <a:pos x="26" y="126"/>
                  </a:cxn>
                  <a:cxn ang="0">
                    <a:pos x="51" y="110"/>
                  </a:cxn>
                  <a:cxn ang="0">
                    <a:pos x="86" y="101"/>
                  </a:cxn>
                  <a:cxn ang="0">
                    <a:pos x="86" y="85"/>
                  </a:cxn>
                  <a:cxn ang="0">
                    <a:pos x="89" y="69"/>
                  </a:cxn>
                  <a:cxn ang="0">
                    <a:pos x="105" y="38"/>
                  </a:cxn>
                  <a:cxn ang="0">
                    <a:pos x="133" y="16"/>
                  </a:cxn>
                  <a:cxn ang="0">
                    <a:pos x="171" y="0"/>
                  </a:cxn>
                  <a:cxn ang="0">
                    <a:pos x="190" y="0"/>
                  </a:cxn>
                  <a:cxn ang="0">
                    <a:pos x="241" y="9"/>
                  </a:cxn>
                  <a:cxn ang="0">
                    <a:pos x="278" y="38"/>
                  </a:cxn>
                  <a:cxn ang="0">
                    <a:pos x="297" y="28"/>
                  </a:cxn>
                  <a:cxn ang="0">
                    <a:pos x="320" y="25"/>
                  </a:cxn>
                  <a:cxn ang="0">
                    <a:pos x="364" y="38"/>
                  </a:cxn>
                  <a:cxn ang="0">
                    <a:pos x="380" y="60"/>
                  </a:cxn>
                  <a:cxn ang="0">
                    <a:pos x="383" y="69"/>
                  </a:cxn>
                  <a:cxn ang="0">
                    <a:pos x="430" y="91"/>
                  </a:cxn>
                  <a:cxn ang="0">
                    <a:pos x="446" y="110"/>
                  </a:cxn>
                  <a:cxn ang="0">
                    <a:pos x="455" y="129"/>
                  </a:cxn>
                  <a:cxn ang="0">
                    <a:pos x="471" y="145"/>
                  </a:cxn>
                  <a:cxn ang="0">
                    <a:pos x="496" y="177"/>
                  </a:cxn>
                  <a:cxn ang="0">
                    <a:pos x="500" y="196"/>
                  </a:cxn>
                  <a:cxn ang="0">
                    <a:pos x="493" y="218"/>
                  </a:cxn>
                  <a:cxn ang="0">
                    <a:pos x="481" y="237"/>
                  </a:cxn>
                  <a:cxn ang="0">
                    <a:pos x="427" y="272"/>
                  </a:cxn>
                  <a:cxn ang="0">
                    <a:pos x="427" y="281"/>
                  </a:cxn>
                  <a:cxn ang="0">
                    <a:pos x="411" y="294"/>
                  </a:cxn>
                  <a:cxn ang="0">
                    <a:pos x="367" y="306"/>
                  </a:cxn>
                  <a:cxn ang="0">
                    <a:pos x="326" y="309"/>
                  </a:cxn>
                  <a:cxn ang="0">
                    <a:pos x="266" y="303"/>
                  </a:cxn>
                  <a:cxn ang="0">
                    <a:pos x="250" y="309"/>
                  </a:cxn>
                  <a:cxn ang="0">
                    <a:pos x="215" y="316"/>
                  </a:cxn>
                  <a:cxn ang="0">
                    <a:pos x="193" y="316"/>
                  </a:cxn>
                  <a:cxn ang="0">
                    <a:pos x="139" y="309"/>
                  </a:cxn>
                  <a:cxn ang="0">
                    <a:pos x="105" y="287"/>
                  </a:cxn>
                  <a:cxn ang="0">
                    <a:pos x="76" y="284"/>
                  </a:cxn>
                  <a:cxn ang="0">
                    <a:pos x="38" y="262"/>
                  </a:cxn>
                  <a:cxn ang="0">
                    <a:pos x="32" y="246"/>
                  </a:cxn>
                  <a:cxn ang="0">
                    <a:pos x="35" y="240"/>
                  </a:cxn>
                  <a:cxn ang="0">
                    <a:pos x="19" y="227"/>
                  </a:cxn>
                  <a:cxn ang="0">
                    <a:pos x="4" y="196"/>
                  </a:cxn>
                  <a:cxn ang="0">
                    <a:pos x="0" y="180"/>
                  </a:cxn>
                </a:cxnLst>
                <a:rect l="0" t="0" r="r" b="b"/>
                <a:pathLst>
                  <a:path w="500" h="316">
                    <a:moveTo>
                      <a:pt x="0" y="180"/>
                    </a:moveTo>
                    <a:lnTo>
                      <a:pt x="0" y="180"/>
                    </a:lnTo>
                    <a:lnTo>
                      <a:pt x="0" y="164"/>
                    </a:lnTo>
                    <a:lnTo>
                      <a:pt x="7" y="151"/>
                    </a:lnTo>
                    <a:lnTo>
                      <a:pt x="13" y="139"/>
                    </a:lnTo>
                    <a:lnTo>
                      <a:pt x="26" y="126"/>
                    </a:lnTo>
                    <a:lnTo>
                      <a:pt x="38" y="117"/>
                    </a:lnTo>
                    <a:lnTo>
                      <a:pt x="51" y="110"/>
                    </a:lnTo>
                    <a:lnTo>
                      <a:pt x="70" y="104"/>
                    </a:lnTo>
                    <a:lnTo>
                      <a:pt x="86" y="101"/>
                    </a:lnTo>
                    <a:lnTo>
                      <a:pt x="86" y="101"/>
                    </a:lnTo>
                    <a:lnTo>
                      <a:pt x="86" y="85"/>
                    </a:lnTo>
                    <a:lnTo>
                      <a:pt x="86" y="85"/>
                    </a:lnTo>
                    <a:lnTo>
                      <a:pt x="89" y="69"/>
                    </a:lnTo>
                    <a:lnTo>
                      <a:pt x="95" y="54"/>
                    </a:lnTo>
                    <a:lnTo>
                      <a:pt x="105" y="38"/>
                    </a:lnTo>
                    <a:lnTo>
                      <a:pt x="117" y="25"/>
                    </a:lnTo>
                    <a:lnTo>
                      <a:pt x="133" y="16"/>
                    </a:lnTo>
                    <a:lnTo>
                      <a:pt x="149" y="6"/>
                    </a:lnTo>
                    <a:lnTo>
                      <a:pt x="171" y="0"/>
                    </a:lnTo>
                    <a:lnTo>
                      <a:pt x="190" y="0"/>
                    </a:lnTo>
                    <a:lnTo>
                      <a:pt x="190" y="0"/>
                    </a:lnTo>
                    <a:lnTo>
                      <a:pt x="218" y="3"/>
                    </a:lnTo>
                    <a:lnTo>
                      <a:pt x="241" y="9"/>
                    </a:lnTo>
                    <a:lnTo>
                      <a:pt x="263" y="22"/>
                    </a:lnTo>
                    <a:lnTo>
                      <a:pt x="278" y="38"/>
                    </a:lnTo>
                    <a:lnTo>
                      <a:pt x="278" y="38"/>
                    </a:lnTo>
                    <a:lnTo>
                      <a:pt x="297" y="28"/>
                    </a:lnTo>
                    <a:lnTo>
                      <a:pt x="320" y="25"/>
                    </a:lnTo>
                    <a:lnTo>
                      <a:pt x="320" y="25"/>
                    </a:lnTo>
                    <a:lnTo>
                      <a:pt x="345" y="28"/>
                    </a:lnTo>
                    <a:lnTo>
                      <a:pt x="364" y="38"/>
                    </a:lnTo>
                    <a:lnTo>
                      <a:pt x="376" y="50"/>
                    </a:lnTo>
                    <a:lnTo>
                      <a:pt x="380" y="60"/>
                    </a:lnTo>
                    <a:lnTo>
                      <a:pt x="383" y="69"/>
                    </a:lnTo>
                    <a:lnTo>
                      <a:pt x="383" y="69"/>
                    </a:lnTo>
                    <a:lnTo>
                      <a:pt x="408" y="79"/>
                    </a:lnTo>
                    <a:lnTo>
                      <a:pt x="430" y="91"/>
                    </a:lnTo>
                    <a:lnTo>
                      <a:pt x="440" y="101"/>
                    </a:lnTo>
                    <a:lnTo>
                      <a:pt x="446" y="110"/>
                    </a:lnTo>
                    <a:lnTo>
                      <a:pt x="452" y="120"/>
                    </a:lnTo>
                    <a:lnTo>
                      <a:pt x="455" y="129"/>
                    </a:lnTo>
                    <a:lnTo>
                      <a:pt x="455" y="129"/>
                    </a:lnTo>
                    <a:lnTo>
                      <a:pt x="471" y="145"/>
                    </a:lnTo>
                    <a:lnTo>
                      <a:pt x="487" y="161"/>
                    </a:lnTo>
                    <a:lnTo>
                      <a:pt x="496" y="177"/>
                    </a:lnTo>
                    <a:lnTo>
                      <a:pt x="500" y="196"/>
                    </a:lnTo>
                    <a:lnTo>
                      <a:pt x="500" y="196"/>
                    </a:lnTo>
                    <a:lnTo>
                      <a:pt x="496" y="205"/>
                    </a:lnTo>
                    <a:lnTo>
                      <a:pt x="493" y="218"/>
                    </a:lnTo>
                    <a:lnTo>
                      <a:pt x="487" y="227"/>
                    </a:lnTo>
                    <a:lnTo>
                      <a:pt x="481" y="237"/>
                    </a:lnTo>
                    <a:lnTo>
                      <a:pt x="459" y="256"/>
                    </a:lnTo>
                    <a:lnTo>
                      <a:pt x="427" y="272"/>
                    </a:lnTo>
                    <a:lnTo>
                      <a:pt x="427" y="272"/>
                    </a:lnTo>
                    <a:lnTo>
                      <a:pt x="427" y="281"/>
                    </a:lnTo>
                    <a:lnTo>
                      <a:pt x="421" y="287"/>
                    </a:lnTo>
                    <a:lnTo>
                      <a:pt x="411" y="294"/>
                    </a:lnTo>
                    <a:lnTo>
                      <a:pt x="399" y="300"/>
                    </a:lnTo>
                    <a:lnTo>
                      <a:pt x="367" y="306"/>
                    </a:lnTo>
                    <a:lnTo>
                      <a:pt x="326" y="309"/>
                    </a:lnTo>
                    <a:lnTo>
                      <a:pt x="326" y="309"/>
                    </a:lnTo>
                    <a:lnTo>
                      <a:pt x="294" y="309"/>
                    </a:lnTo>
                    <a:lnTo>
                      <a:pt x="266" y="303"/>
                    </a:lnTo>
                    <a:lnTo>
                      <a:pt x="266" y="303"/>
                    </a:lnTo>
                    <a:lnTo>
                      <a:pt x="250" y="309"/>
                    </a:lnTo>
                    <a:lnTo>
                      <a:pt x="234" y="313"/>
                    </a:lnTo>
                    <a:lnTo>
                      <a:pt x="215" y="316"/>
                    </a:lnTo>
                    <a:lnTo>
                      <a:pt x="193" y="316"/>
                    </a:lnTo>
                    <a:lnTo>
                      <a:pt x="193" y="316"/>
                    </a:lnTo>
                    <a:lnTo>
                      <a:pt x="165" y="316"/>
                    </a:lnTo>
                    <a:lnTo>
                      <a:pt x="139" y="309"/>
                    </a:lnTo>
                    <a:lnTo>
                      <a:pt x="117" y="300"/>
                    </a:lnTo>
                    <a:lnTo>
                      <a:pt x="105" y="287"/>
                    </a:lnTo>
                    <a:lnTo>
                      <a:pt x="105" y="287"/>
                    </a:lnTo>
                    <a:lnTo>
                      <a:pt x="76" y="284"/>
                    </a:lnTo>
                    <a:lnTo>
                      <a:pt x="54" y="275"/>
                    </a:lnTo>
                    <a:lnTo>
                      <a:pt x="38" y="262"/>
                    </a:lnTo>
                    <a:lnTo>
                      <a:pt x="35" y="256"/>
                    </a:lnTo>
                    <a:lnTo>
                      <a:pt x="32" y="246"/>
                    </a:lnTo>
                    <a:lnTo>
                      <a:pt x="32" y="246"/>
                    </a:lnTo>
                    <a:lnTo>
                      <a:pt x="35" y="240"/>
                    </a:lnTo>
                    <a:lnTo>
                      <a:pt x="35" y="240"/>
                    </a:lnTo>
                    <a:lnTo>
                      <a:pt x="19" y="227"/>
                    </a:lnTo>
                    <a:lnTo>
                      <a:pt x="10" y="212"/>
                    </a:lnTo>
                    <a:lnTo>
                      <a:pt x="4" y="196"/>
                    </a:lnTo>
                    <a:lnTo>
                      <a:pt x="0" y="180"/>
                    </a:lnTo>
                    <a:lnTo>
                      <a:pt x="0" y="180"/>
                    </a:lnTo>
                    <a:close/>
                  </a:path>
                </a:pathLst>
              </a:custGeom>
              <a:solidFill>
                <a:srgbClr val="FFE2B4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957" name="Freeform 40"/>
              <p:cNvSpPr>
                <a:spLocks noEditPoints="1"/>
              </p:cNvSpPr>
              <p:nvPr/>
            </p:nvSpPr>
            <p:spPr bwMode="auto">
              <a:xfrm>
                <a:off x="4289425" y="671512"/>
                <a:ext cx="485775" cy="376238"/>
              </a:xfrm>
              <a:custGeom>
                <a:avLst/>
                <a:gdLst/>
                <a:ahLst/>
                <a:cxnLst>
                  <a:cxn ang="0">
                    <a:pos x="15" y="237"/>
                  </a:cxn>
                  <a:cxn ang="0">
                    <a:pos x="3" y="212"/>
                  </a:cxn>
                  <a:cxn ang="0">
                    <a:pos x="0" y="187"/>
                  </a:cxn>
                  <a:cxn ang="0">
                    <a:pos x="3" y="171"/>
                  </a:cxn>
                  <a:cxn ang="0">
                    <a:pos x="22" y="146"/>
                  </a:cxn>
                  <a:cxn ang="0">
                    <a:pos x="38" y="136"/>
                  </a:cxn>
                  <a:cxn ang="0">
                    <a:pos x="66" y="127"/>
                  </a:cxn>
                  <a:cxn ang="0">
                    <a:pos x="164" y="114"/>
                  </a:cxn>
                  <a:cxn ang="0">
                    <a:pos x="164" y="114"/>
                  </a:cxn>
                  <a:cxn ang="0">
                    <a:pos x="233" y="101"/>
                  </a:cxn>
                  <a:cxn ang="0">
                    <a:pos x="271" y="83"/>
                  </a:cxn>
                  <a:cxn ang="0">
                    <a:pos x="290" y="60"/>
                  </a:cxn>
                  <a:cxn ang="0">
                    <a:pos x="293" y="48"/>
                  </a:cxn>
                  <a:cxn ang="0">
                    <a:pos x="293" y="48"/>
                  </a:cxn>
                  <a:cxn ang="0">
                    <a:pos x="287" y="32"/>
                  </a:cxn>
                  <a:cxn ang="0">
                    <a:pos x="278" y="22"/>
                  </a:cxn>
                  <a:cxn ang="0">
                    <a:pos x="259" y="13"/>
                  </a:cxn>
                  <a:cxn ang="0">
                    <a:pos x="240" y="13"/>
                  </a:cxn>
                  <a:cxn ang="0">
                    <a:pos x="227" y="16"/>
                  </a:cxn>
                  <a:cxn ang="0">
                    <a:pos x="199" y="35"/>
                  </a:cxn>
                  <a:cxn ang="0">
                    <a:pos x="199" y="35"/>
                  </a:cxn>
                  <a:cxn ang="0">
                    <a:pos x="199" y="32"/>
                  </a:cxn>
                  <a:cxn ang="0">
                    <a:pos x="205" y="13"/>
                  </a:cxn>
                  <a:cxn ang="0">
                    <a:pos x="211" y="7"/>
                  </a:cxn>
                  <a:cxn ang="0">
                    <a:pos x="224" y="0"/>
                  </a:cxn>
                  <a:cxn ang="0">
                    <a:pos x="240" y="0"/>
                  </a:cxn>
                  <a:cxn ang="0">
                    <a:pos x="262" y="4"/>
                  </a:cxn>
                  <a:cxn ang="0">
                    <a:pos x="293" y="19"/>
                  </a:cxn>
                  <a:cxn ang="0">
                    <a:pos x="303" y="35"/>
                  </a:cxn>
                  <a:cxn ang="0">
                    <a:pos x="306" y="48"/>
                  </a:cxn>
                  <a:cxn ang="0">
                    <a:pos x="306" y="60"/>
                  </a:cxn>
                  <a:cxn ang="0">
                    <a:pos x="290" y="92"/>
                  </a:cxn>
                  <a:cxn ang="0">
                    <a:pos x="271" y="108"/>
                  </a:cxn>
                  <a:cxn ang="0">
                    <a:pos x="256" y="114"/>
                  </a:cxn>
                  <a:cxn ang="0">
                    <a:pos x="202" y="124"/>
                  </a:cxn>
                  <a:cxn ang="0">
                    <a:pos x="120" y="130"/>
                  </a:cxn>
                  <a:cxn ang="0">
                    <a:pos x="79" y="139"/>
                  </a:cxn>
                  <a:cxn ang="0">
                    <a:pos x="44" y="149"/>
                  </a:cxn>
                  <a:cxn ang="0">
                    <a:pos x="44" y="149"/>
                  </a:cxn>
                  <a:cxn ang="0">
                    <a:pos x="22" y="165"/>
                  </a:cxn>
                  <a:cxn ang="0">
                    <a:pos x="12" y="187"/>
                  </a:cxn>
                  <a:cxn ang="0">
                    <a:pos x="12" y="187"/>
                  </a:cxn>
                  <a:cxn ang="0">
                    <a:pos x="15" y="237"/>
                  </a:cxn>
                  <a:cxn ang="0">
                    <a:pos x="199" y="35"/>
                  </a:cxn>
                  <a:cxn ang="0">
                    <a:pos x="199" y="35"/>
                  </a:cxn>
                  <a:cxn ang="0">
                    <a:pos x="199" y="35"/>
                  </a:cxn>
                </a:cxnLst>
                <a:rect l="0" t="0" r="r" b="b"/>
                <a:pathLst>
                  <a:path w="306" h="237">
                    <a:moveTo>
                      <a:pt x="15" y="237"/>
                    </a:moveTo>
                    <a:lnTo>
                      <a:pt x="15" y="237"/>
                    </a:lnTo>
                    <a:lnTo>
                      <a:pt x="15" y="237"/>
                    </a:lnTo>
                    <a:lnTo>
                      <a:pt x="3" y="212"/>
                    </a:lnTo>
                    <a:lnTo>
                      <a:pt x="0" y="187"/>
                    </a:lnTo>
                    <a:lnTo>
                      <a:pt x="0" y="187"/>
                    </a:lnTo>
                    <a:lnTo>
                      <a:pt x="0" y="187"/>
                    </a:lnTo>
                    <a:lnTo>
                      <a:pt x="3" y="171"/>
                    </a:lnTo>
                    <a:lnTo>
                      <a:pt x="12" y="158"/>
                    </a:lnTo>
                    <a:lnTo>
                      <a:pt x="22" y="146"/>
                    </a:lnTo>
                    <a:lnTo>
                      <a:pt x="38" y="136"/>
                    </a:lnTo>
                    <a:lnTo>
                      <a:pt x="38" y="136"/>
                    </a:lnTo>
                    <a:lnTo>
                      <a:pt x="38" y="136"/>
                    </a:lnTo>
                    <a:lnTo>
                      <a:pt x="66" y="127"/>
                    </a:lnTo>
                    <a:lnTo>
                      <a:pt x="98" y="120"/>
                    </a:lnTo>
                    <a:lnTo>
                      <a:pt x="164" y="114"/>
                    </a:lnTo>
                    <a:lnTo>
                      <a:pt x="164" y="114"/>
                    </a:lnTo>
                    <a:lnTo>
                      <a:pt x="164" y="114"/>
                    </a:lnTo>
                    <a:lnTo>
                      <a:pt x="202" y="108"/>
                    </a:lnTo>
                    <a:lnTo>
                      <a:pt x="233" y="101"/>
                    </a:lnTo>
                    <a:lnTo>
                      <a:pt x="256" y="92"/>
                    </a:lnTo>
                    <a:lnTo>
                      <a:pt x="271" y="83"/>
                    </a:lnTo>
                    <a:lnTo>
                      <a:pt x="284" y="70"/>
                    </a:lnTo>
                    <a:lnTo>
                      <a:pt x="290" y="60"/>
                    </a:lnTo>
                    <a:lnTo>
                      <a:pt x="293" y="54"/>
                    </a:lnTo>
                    <a:lnTo>
                      <a:pt x="293" y="48"/>
                    </a:lnTo>
                    <a:lnTo>
                      <a:pt x="293" y="48"/>
                    </a:lnTo>
                    <a:lnTo>
                      <a:pt x="293" y="48"/>
                    </a:lnTo>
                    <a:lnTo>
                      <a:pt x="290" y="41"/>
                    </a:lnTo>
                    <a:lnTo>
                      <a:pt x="287" y="32"/>
                    </a:lnTo>
                    <a:lnTo>
                      <a:pt x="278" y="22"/>
                    </a:lnTo>
                    <a:lnTo>
                      <a:pt x="278" y="22"/>
                    </a:lnTo>
                    <a:lnTo>
                      <a:pt x="278" y="22"/>
                    </a:lnTo>
                    <a:lnTo>
                      <a:pt x="259" y="13"/>
                    </a:lnTo>
                    <a:lnTo>
                      <a:pt x="240" y="13"/>
                    </a:lnTo>
                    <a:lnTo>
                      <a:pt x="240" y="13"/>
                    </a:lnTo>
                    <a:lnTo>
                      <a:pt x="240" y="13"/>
                    </a:lnTo>
                    <a:lnTo>
                      <a:pt x="227" y="16"/>
                    </a:lnTo>
                    <a:lnTo>
                      <a:pt x="211" y="26"/>
                    </a:lnTo>
                    <a:lnTo>
                      <a:pt x="199" y="35"/>
                    </a:lnTo>
                    <a:lnTo>
                      <a:pt x="199" y="35"/>
                    </a:lnTo>
                    <a:lnTo>
                      <a:pt x="199" y="35"/>
                    </a:lnTo>
                    <a:lnTo>
                      <a:pt x="199" y="32"/>
                    </a:lnTo>
                    <a:lnTo>
                      <a:pt x="199" y="32"/>
                    </a:lnTo>
                    <a:lnTo>
                      <a:pt x="202" y="22"/>
                    </a:lnTo>
                    <a:lnTo>
                      <a:pt x="205" y="13"/>
                    </a:lnTo>
                    <a:lnTo>
                      <a:pt x="211" y="7"/>
                    </a:lnTo>
                    <a:lnTo>
                      <a:pt x="211" y="7"/>
                    </a:lnTo>
                    <a:lnTo>
                      <a:pt x="211" y="7"/>
                    </a:lnTo>
                    <a:lnTo>
                      <a:pt x="224" y="0"/>
                    </a:lnTo>
                    <a:lnTo>
                      <a:pt x="240" y="0"/>
                    </a:lnTo>
                    <a:lnTo>
                      <a:pt x="240" y="0"/>
                    </a:lnTo>
                    <a:lnTo>
                      <a:pt x="240" y="0"/>
                    </a:lnTo>
                    <a:lnTo>
                      <a:pt x="262" y="4"/>
                    </a:lnTo>
                    <a:lnTo>
                      <a:pt x="284" y="10"/>
                    </a:lnTo>
                    <a:lnTo>
                      <a:pt x="293" y="19"/>
                    </a:lnTo>
                    <a:lnTo>
                      <a:pt x="300" y="26"/>
                    </a:lnTo>
                    <a:lnTo>
                      <a:pt x="303" y="35"/>
                    </a:lnTo>
                    <a:lnTo>
                      <a:pt x="306" y="48"/>
                    </a:lnTo>
                    <a:lnTo>
                      <a:pt x="306" y="48"/>
                    </a:lnTo>
                    <a:lnTo>
                      <a:pt x="306" y="48"/>
                    </a:lnTo>
                    <a:lnTo>
                      <a:pt x="306" y="60"/>
                    </a:lnTo>
                    <a:lnTo>
                      <a:pt x="303" y="76"/>
                    </a:lnTo>
                    <a:lnTo>
                      <a:pt x="290" y="92"/>
                    </a:lnTo>
                    <a:lnTo>
                      <a:pt x="284" y="98"/>
                    </a:lnTo>
                    <a:lnTo>
                      <a:pt x="271" y="108"/>
                    </a:lnTo>
                    <a:lnTo>
                      <a:pt x="271" y="108"/>
                    </a:lnTo>
                    <a:lnTo>
                      <a:pt x="256" y="114"/>
                    </a:lnTo>
                    <a:lnTo>
                      <a:pt x="240" y="117"/>
                    </a:lnTo>
                    <a:lnTo>
                      <a:pt x="202" y="124"/>
                    </a:lnTo>
                    <a:lnTo>
                      <a:pt x="120" y="130"/>
                    </a:lnTo>
                    <a:lnTo>
                      <a:pt x="120" y="130"/>
                    </a:lnTo>
                    <a:lnTo>
                      <a:pt x="120" y="130"/>
                    </a:lnTo>
                    <a:lnTo>
                      <a:pt x="79" y="139"/>
                    </a:lnTo>
                    <a:lnTo>
                      <a:pt x="60" y="143"/>
                    </a:lnTo>
                    <a:lnTo>
                      <a:pt x="44" y="149"/>
                    </a:lnTo>
                    <a:lnTo>
                      <a:pt x="44" y="149"/>
                    </a:lnTo>
                    <a:lnTo>
                      <a:pt x="44" y="149"/>
                    </a:lnTo>
                    <a:lnTo>
                      <a:pt x="31" y="155"/>
                    </a:lnTo>
                    <a:lnTo>
                      <a:pt x="22" y="165"/>
                    </a:lnTo>
                    <a:lnTo>
                      <a:pt x="15" y="174"/>
                    </a:lnTo>
                    <a:lnTo>
                      <a:pt x="12" y="187"/>
                    </a:lnTo>
                    <a:lnTo>
                      <a:pt x="12" y="187"/>
                    </a:lnTo>
                    <a:lnTo>
                      <a:pt x="12" y="187"/>
                    </a:lnTo>
                    <a:lnTo>
                      <a:pt x="15" y="237"/>
                    </a:lnTo>
                    <a:lnTo>
                      <a:pt x="15" y="237"/>
                    </a:lnTo>
                    <a:close/>
                    <a:moveTo>
                      <a:pt x="199" y="35"/>
                    </a:moveTo>
                    <a:lnTo>
                      <a:pt x="199" y="35"/>
                    </a:lnTo>
                    <a:lnTo>
                      <a:pt x="199" y="35"/>
                    </a:lnTo>
                    <a:lnTo>
                      <a:pt x="199" y="35"/>
                    </a:lnTo>
                    <a:lnTo>
                      <a:pt x="199" y="35"/>
                    </a:lnTo>
                    <a:lnTo>
                      <a:pt x="199" y="3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958" name="Freeform 41"/>
              <p:cNvSpPr>
                <a:spLocks/>
              </p:cNvSpPr>
              <p:nvPr/>
            </p:nvSpPr>
            <p:spPr bwMode="auto">
              <a:xfrm>
                <a:off x="4614863" y="877887"/>
                <a:ext cx="280988" cy="139700"/>
              </a:xfrm>
              <a:custGeom>
                <a:avLst/>
                <a:gdLst/>
                <a:ahLst/>
                <a:cxnLst>
                  <a:cxn ang="0">
                    <a:pos x="177" y="25"/>
                  </a:cxn>
                  <a:cxn ang="0">
                    <a:pos x="177" y="25"/>
                  </a:cxn>
                  <a:cxn ang="0">
                    <a:pos x="177" y="19"/>
                  </a:cxn>
                  <a:cxn ang="0">
                    <a:pos x="174" y="13"/>
                  </a:cxn>
                  <a:cxn ang="0">
                    <a:pos x="171" y="6"/>
                  </a:cxn>
                  <a:cxn ang="0">
                    <a:pos x="164" y="3"/>
                  </a:cxn>
                  <a:cxn ang="0">
                    <a:pos x="164" y="3"/>
                  </a:cxn>
                  <a:cxn ang="0">
                    <a:pos x="164" y="3"/>
                  </a:cxn>
                  <a:cxn ang="0">
                    <a:pos x="139" y="0"/>
                  </a:cxn>
                  <a:cxn ang="0">
                    <a:pos x="120" y="0"/>
                  </a:cxn>
                  <a:cxn ang="0">
                    <a:pos x="111" y="6"/>
                  </a:cxn>
                  <a:cxn ang="0">
                    <a:pos x="107" y="6"/>
                  </a:cxn>
                  <a:cxn ang="0">
                    <a:pos x="107" y="6"/>
                  </a:cxn>
                  <a:cxn ang="0">
                    <a:pos x="130" y="6"/>
                  </a:cxn>
                  <a:cxn ang="0">
                    <a:pos x="145" y="9"/>
                  </a:cxn>
                  <a:cxn ang="0">
                    <a:pos x="158" y="13"/>
                  </a:cxn>
                  <a:cxn ang="0">
                    <a:pos x="158" y="13"/>
                  </a:cxn>
                  <a:cxn ang="0">
                    <a:pos x="158" y="13"/>
                  </a:cxn>
                  <a:cxn ang="0">
                    <a:pos x="164" y="19"/>
                  </a:cxn>
                  <a:cxn ang="0">
                    <a:pos x="164" y="25"/>
                  </a:cxn>
                  <a:cxn ang="0">
                    <a:pos x="164" y="25"/>
                  </a:cxn>
                  <a:cxn ang="0">
                    <a:pos x="164" y="25"/>
                  </a:cxn>
                  <a:cxn ang="0">
                    <a:pos x="164" y="32"/>
                  </a:cxn>
                  <a:cxn ang="0">
                    <a:pos x="158" y="41"/>
                  </a:cxn>
                  <a:cxn ang="0">
                    <a:pos x="152" y="50"/>
                  </a:cxn>
                  <a:cxn ang="0">
                    <a:pos x="139" y="57"/>
                  </a:cxn>
                  <a:cxn ang="0">
                    <a:pos x="139" y="57"/>
                  </a:cxn>
                  <a:cxn ang="0">
                    <a:pos x="139" y="57"/>
                  </a:cxn>
                  <a:cxn ang="0">
                    <a:pos x="126" y="66"/>
                  </a:cxn>
                  <a:cxn ang="0">
                    <a:pos x="111" y="69"/>
                  </a:cxn>
                  <a:cxn ang="0">
                    <a:pos x="95" y="76"/>
                  </a:cxn>
                  <a:cxn ang="0">
                    <a:pos x="76" y="76"/>
                  </a:cxn>
                  <a:cxn ang="0">
                    <a:pos x="76" y="76"/>
                  </a:cxn>
                  <a:cxn ang="0">
                    <a:pos x="76" y="76"/>
                  </a:cxn>
                  <a:cxn ang="0">
                    <a:pos x="51" y="73"/>
                  </a:cxn>
                  <a:cxn ang="0">
                    <a:pos x="25" y="69"/>
                  </a:cxn>
                  <a:cxn ang="0">
                    <a:pos x="3" y="60"/>
                  </a:cxn>
                  <a:cxn ang="0">
                    <a:pos x="0" y="73"/>
                  </a:cxn>
                  <a:cxn ang="0">
                    <a:pos x="0" y="73"/>
                  </a:cxn>
                  <a:cxn ang="0">
                    <a:pos x="54" y="85"/>
                  </a:cxn>
                  <a:cxn ang="0">
                    <a:pos x="76" y="88"/>
                  </a:cxn>
                  <a:cxn ang="0">
                    <a:pos x="76" y="88"/>
                  </a:cxn>
                  <a:cxn ang="0">
                    <a:pos x="76" y="88"/>
                  </a:cxn>
                  <a:cxn ang="0">
                    <a:pos x="95" y="88"/>
                  </a:cxn>
                  <a:cxn ang="0">
                    <a:pos x="114" y="82"/>
                  </a:cxn>
                  <a:cxn ang="0">
                    <a:pos x="133" y="76"/>
                  </a:cxn>
                  <a:cxn ang="0">
                    <a:pos x="145" y="69"/>
                  </a:cxn>
                  <a:cxn ang="0">
                    <a:pos x="158" y="60"/>
                  </a:cxn>
                  <a:cxn ang="0">
                    <a:pos x="167" y="47"/>
                  </a:cxn>
                  <a:cxn ang="0">
                    <a:pos x="174" y="38"/>
                  </a:cxn>
                  <a:cxn ang="0">
                    <a:pos x="177" y="25"/>
                  </a:cxn>
                  <a:cxn ang="0">
                    <a:pos x="177" y="25"/>
                  </a:cxn>
                </a:cxnLst>
                <a:rect l="0" t="0" r="r" b="b"/>
                <a:pathLst>
                  <a:path w="177" h="88">
                    <a:moveTo>
                      <a:pt x="177" y="25"/>
                    </a:moveTo>
                    <a:lnTo>
                      <a:pt x="177" y="25"/>
                    </a:lnTo>
                    <a:lnTo>
                      <a:pt x="177" y="19"/>
                    </a:lnTo>
                    <a:lnTo>
                      <a:pt x="174" y="13"/>
                    </a:lnTo>
                    <a:lnTo>
                      <a:pt x="171" y="6"/>
                    </a:lnTo>
                    <a:lnTo>
                      <a:pt x="164" y="3"/>
                    </a:lnTo>
                    <a:lnTo>
                      <a:pt x="164" y="3"/>
                    </a:lnTo>
                    <a:lnTo>
                      <a:pt x="164" y="3"/>
                    </a:lnTo>
                    <a:lnTo>
                      <a:pt x="139" y="0"/>
                    </a:lnTo>
                    <a:lnTo>
                      <a:pt x="120" y="0"/>
                    </a:lnTo>
                    <a:lnTo>
                      <a:pt x="111" y="6"/>
                    </a:lnTo>
                    <a:lnTo>
                      <a:pt x="107" y="6"/>
                    </a:lnTo>
                    <a:lnTo>
                      <a:pt x="107" y="6"/>
                    </a:lnTo>
                    <a:lnTo>
                      <a:pt x="130" y="6"/>
                    </a:lnTo>
                    <a:lnTo>
                      <a:pt x="145" y="9"/>
                    </a:lnTo>
                    <a:lnTo>
                      <a:pt x="158" y="13"/>
                    </a:lnTo>
                    <a:lnTo>
                      <a:pt x="158" y="13"/>
                    </a:lnTo>
                    <a:lnTo>
                      <a:pt x="158" y="13"/>
                    </a:lnTo>
                    <a:lnTo>
                      <a:pt x="164" y="19"/>
                    </a:lnTo>
                    <a:lnTo>
                      <a:pt x="164" y="25"/>
                    </a:lnTo>
                    <a:lnTo>
                      <a:pt x="164" y="25"/>
                    </a:lnTo>
                    <a:lnTo>
                      <a:pt x="164" y="25"/>
                    </a:lnTo>
                    <a:lnTo>
                      <a:pt x="164" y="32"/>
                    </a:lnTo>
                    <a:lnTo>
                      <a:pt x="158" y="41"/>
                    </a:lnTo>
                    <a:lnTo>
                      <a:pt x="152" y="50"/>
                    </a:lnTo>
                    <a:lnTo>
                      <a:pt x="139" y="57"/>
                    </a:lnTo>
                    <a:lnTo>
                      <a:pt x="139" y="57"/>
                    </a:lnTo>
                    <a:lnTo>
                      <a:pt x="139" y="57"/>
                    </a:lnTo>
                    <a:lnTo>
                      <a:pt x="126" y="66"/>
                    </a:lnTo>
                    <a:lnTo>
                      <a:pt x="111" y="69"/>
                    </a:lnTo>
                    <a:lnTo>
                      <a:pt x="95" y="76"/>
                    </a:lnTo>
                    <a:lnTo>
                      <a:pt x="76" y="76"/>
                    </a:lnTo>
                    <a:lnTo>
                      <a:pt x="76" y="76"/>
                    </a:lnTo>
                    <a:lnTo>
                      <a:pt x="76" y="76"/>
                    </a:lnTo>
                    <a:lnTo>
                      <a:pt x="51" y="73"/>
                    </a:lnTo>
                    <a:lnTo>
                      <a:pt x="25" y="69"/>
                    </a:lnTo>
                    <a:lnTo>
                      <a:pt x="3" y="60"/>
                    </a:lnTo>
                    <a:lnTo>
                      <a:pt x="0" y="73"/>
                    </a:lnTo>
                    <a:lnTo>
                      <a:pt x="0" y="73"/>
                    </a:lnTo>
                    <a:lnTo>
                      <a:pt x="54" y="85"/>
                    </a:lnTo>
                    <a:lnTo>
                      <a:pt x="76" y="88"/>
                    </a:lnTo>
                    <a:lnTo>
                      <a:pt x="76" y="88"/>
                    </a:lnTo>
                    <a:lnTo>
                      <a:pt x="76" y="88"/>
                    </a:lnTo>
                    <a:lnTo>
                      <a:pt x="95" y="88"/>
                    </a:lnTo>
                    <a:lnTo>
                      <a:pt x="114" y="82"/>
                    </a:lnTo>
                    <a:lnTo>
                      <a:pt x="133" y="76"/>
                    </a:lnTo>
                    <a:lnTo>
                      <a:pt x="145" y="69"/>
                    </a:lnTo>
                    <a:lnTo>
                      <a:pt x="158" y="60"/>
                    </a:lnTo>
                    <a:lnTo>
                      <a:pt x="167" y="47"/>
                    </a:lnTo>
                    <a:lnTo>
                      <a:pt x="174" y="38"/>
                    </a:lnTo>
                    <a:lnTo>
                      <a:pt x="177" y="25"/>
                    </a:lnTo>
                    <a:lnTo>
                      <a:pt x="177" y="25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959" name="Freeform 42"/>
              <p:cNvSpPr>
                <a:spLocks/>
              </p:cNvSpPr>
              <p:nvPr/>
            </p:nvSpPr>
            <p:spPr bwMode="auto">
              <a:xfrm>
                <a:off x="4187825" y="1158875"/>
                <a:ext cx="71438" cy="346075"/>
              </a:xfrm>
              <a:custGeom>
                <a:avLst/>
                <a:gdLst/>
                <a:ahLst/>
                <a:cxnLst>
                  <a:cxn ang="0">
                    <a:pos x="45" y="218"/>
                  </a:cxn>
                  <a:cxn ang="0">
                    <a:pos x="26" y="212"/>
                  </a:cxn>
                  <a:cxn ang="0">
                    <a:pos x="0" y="0"/>
                  </a:cxn>
                  <a:cxn ang="0">
                    <a:pos x="16" y="6"/>
                  </a:cxn>
                  <a:cxn ang="0">
                    <a:pos x="45" y="218"/>
                  </a:cxn>
                </a:cxnLst>
                <a:rect l="0" t="0" r="r" b="b"/>
                <a:pathLst>
                  <a:path w="45" h="218">
                    <a:moveTo>
                      <a:pt x="45" y="218"/>
                    </a:moveTo>
                    <a:lnTo>
                      <a:pt x="26" y="212"/>
                    </a:lnTo>
                    <a:lnTo>
                      <a:pt x="0" y="0"/>
                    </a:lnTo>
                    <a:lnTo>
                      <a:pt x="16" y="6"/>
                    </a:lnTo>
                    <a:lnTo>
                      <a:pt x="45" y="218"/>
                    </a:lnTo>
                    <a:close/>
                  </a:path>
                </a:pathLst>
              </a:custGeom>
              <a:solidFill>
                <a:srgbClr val="800847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960" name="Freeform 43"/>
              <p:cNvSpPr>
                <a:spLocks/>
              </p:cNvSpPr>
              <p:nvPr/>
            </p:nvSpPr>
            <p:spPr bwMode="auto">
              <a:xfrm>
                <a:off x="4313238" y="1198562"/>
                <a:ext cx="60325" cy="315913"/>
              </a:xfrm>
              <a:custGeom>
                <a:avLst/>
                <a:gdLst/>
                <a:ahLst/>
                <a:cxnLst>
                  <a:cxn ang="0">
                    <a:pos x="38" y="199"/>
                  </a:cxn>
                  <a:cxn ang="0">
                    <a:pos x="23" y="193"/>
                  </a:cxn>
                  <a:cxn ang="0">
                    <a:pos x="0" y="0"/>
                  </a:cxn>
                  <a:cxn ang="0">
                    <a:pos x="16" y="0"/>
                  </a:cxn>
                  <a:cxn ang="0">
                    <a:pos x="38" y="199"/>
                  </a:cxn>
                </a:cxnLst>
                <a:rect l="0" t="0" r="r" b="b"/>
                <a:pathLst>
                  <a:path w="38" h="199">
                    <a:moveTo>
                      <a:pt x="38" y="199"/>
                    </a:moveTo>
                    <a:lnTo>
                      <a:pt x="23" y="193"/>
                    </a:lnTo>
                    <a:lnTo>
                      <a:pt x="0" y="0"/>
                    </a:lnTo>
                    <a:lnTo>
                      <a:pt x="16" y="0"/>
                    </a:lnTo>
                    <a:lnTo>
                      <a:pt x="38" y="199"/>
                    </a:lnTo>
                    <a:close/>
                  </a:path>
                </a:pathLst>
              </a:custGeom>
              <a:solidFill>
                <a:srgbClr val="800847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</p:grpSp>
        <p:grpSp>
          <p:nvGrpSpPr>
            <p:cNvPr id="937" name="Group 965"/>
            <p:cNvGrpSpPr/>
            <p:nvPr/>
          </p:nvGrpSpPr>
          <p:grpSpPr>
            <a:xfrm rot="889165">
              <a:off x="1704627" y="6132788"/>
              <a:ext cx="669939" cy="660975"/>
              <a:chOff x="6629400" y="2057400"/>
              <a:chExt cx="1066800" cy="1057275"/>
            </a:xfrm>
          </p:grpSpPr>
          <p:sp>
            <p:nvSpPr>
              <p:cNvPr id="938" name="Freeform 65"/>
              <p:cNvSpPr>
                <a:spLocks/>
              </p:cNvSpPr>
              <p:nvPr/>
            </p:nvSpPr>
            <p:spPr bwMode="auto">
              <a:xfrm>
                <a:off x="6750786" y="2555357"/>
                <a:ext cx="770336" cy="559318"/>
              </a:xfrm>
              <a:custGeom>
                <a:avLst/>
                <a:gdLst/>
                <a:ahLst/>
                <a:cxnLst>
                  <a:cxn ang="0">
                    <a:pos x="40" y="215"/>
                  </a:cxn>
                  <a:cxn ang="0">
                    <a:pos x="40" y="215"/>
                  </a:cxn>
                  <a:cxn ang="0">
                    <a:pos x="71" y="229"/>
                  </a:cxn>
                  <a:cxn ang="0">
                    <a:pos x="115" y="237"/>
                  </a:cxn>
                  <a:cxn ang="0">
                    <a:pos x="167" y="237"/>
                  </a:cxn>
                  <a:cxn ang="0">
                    <a:pos x="167" y="237"/>
                  </a:cxn>
                  <a:cxn ang="0">
                    <a:pos x="224" y="233"/>
                  </a:cxn>
                  <a:cxn ang="0">
                    <a:pos x="264" y="224"/>
                  </a:cxn>
                  <a:cxn ang="0">
                    <a:pos x="286" y="215"/>
                  </a:cxn>
                  <a:cxn ang="0">
                    <a:pos x="295" y="211"/>
                  </a:cxn>
                  <a:cxn ang="0">
                    <a:pos x="330" y="0"/>
                  </a:cxn>
                  <a:cxn ang="0">
                    <a:pos x="0" y="0"/>
                  </a:cxn>
                  <a:cxn ang="0">
                    <a:pos x="40" y="215"/>
                  </a:cxn>
                </a:cxnLst>
                <a:rect l="0" t="0" r="r" b="b"/>
                <a:pathLst>
                  <a:path w="330" h="237">
                    <a:moveTo>
                      <a:pt x="40" y="215"/>
                    </a:moveTo>
                    <a:lnTo>
                      <a:pt x="40" y="215"/>
                    </a:lnTo>
                    <a:lnTo>
                      <a:pt x="71" y="229"/>
                    </a:lnTo>
                    <a:lnTo>
                      <a:pt x="115" y="237"/>
                    </a:lnTo>
                    <a:lnTo>
                      <a:pt x="167" y="237"/>
                    </a:lnTo>
                    <a:lnTo>
                      <a:pt x="167" y="237"/>
                    </a:lnTo>
                    <a:lnTo>
                      <a:pt x="224" y="233"/>
                    </a:lnTo>
                    <a:lnTo>
                      <a:pt x="264" y="224"/>
                    </a:lnTo>
                    <a:lnTo>
                      <a:pt x="286" y="215"/>
                    </a:lnTo>
                    <a:lnTo>
                      <a:pt x="295" y="211"/>
                    </a:lnTo>
                    <a:lnTo>
                      <a:pt x="330" y="0"/>
                    </a:lnTo>
                    <a:lnTo>
                      <a:pt x="0" y="0"/>
                    </a:lnTo>
                    <a:lnTo>
                      <a:pt x="40" y="215"/>
                    </a:lnTo>
                    <a:close/>
                  </a:path>
                </a:pathLst>
              </a:custGeom>
              <a:solidFill>
                <a:srgbClr val="58B7DD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939" name="Freeform 66"/>
              <p:cNvSpPr>
                <a:spLocks/>
              </p:cNvSpPr>
              <p:nvPr/>
            </p:nvSpPr>
            <p:spPr bwMode="auto">
              <a:xfrm>
                <a:off x="6629400" y="2057400"/>
                <a:ext cx="1066800" cy="684397"/>
              </a:xfrm>
              <a:custGeom>
                <a:avLst/>
                <a:gdLst/>
                <a:ahLst/>
                <a:cxnLst>
                  <a:cxn ang="0">
                    <a:pos x="0" y="163"/>
                  </a:cxn>
                  <a:cxn ang="0">
                    <a:pos x="8" y="136"/>
                  </a:cxn>
                  <a:cxn ang="0">
                    <a:pos x="48" y="101"/>
                  </a:cxn>
                  <a:cxn ang="0">
                    <a:pos x="79" y="88"/>
                  </a:cxn>
                  <a:cxn ang="0">
                    <a:pos x="79" y="79"/>
                  </a:cxn>
                  <a:cxn ang="0">
                    <a:pos x="87" y="48"/>
                  </a:cxn>
                  <a:cxn ang="0">
                    <a:pos x="109" y="22"/>
                  </a:cxn>
                  <a:cxn ang="0">
                    <a:pos x="140" y="4"/>
                  </a:cxn>
                  <a:cxn ang="0">
                    <a:pos x="175" y="0"/>
                  </a:cxn>
                  <a:cxn ang="0">
                    <a:pos x="202" y="0"/>
                  </a:cxn>
                  <a:cxn ang="0">
                    <a:pos x="241" y="18"/>
                  </a:cxn>
                  <a:cxn ang="0">
                    <a:pos x="255" y="31"/>
                  </a:cxn>
                  <a:cxn ang="0">
                    <a:pos x="294" y="22"/>
                  </a:cxn>
                  <a:cxn ang="0">
                    <a:pos x="316" y="26"/>
                  </a:cxn>
                  <a:cxn ang="0">
                    <a:pos x="342" y="44"/>
                  </a:cxn>
                  <a:cxn ang="0">
                    <a:pos x="351" y="62"/>
                  </a:cxn>
                  <a:cxn ang="0">
                    <a:pos x="395" y="84"/>
                  </a:cxn>
                  <a:cxn ang="0">
                    <a:pos x="417" y="119"/>
                  </a:cxn>
                  <a:cxn ang="0">
                    <a:pos x="430" y="132"/>
                  </a:cxn>
                  <a:cxn ang="0">
                    <a:pos x="452" y="158"/>
                  </a:cxn>
                  <a:cxn ang="0">
                    <a:pos x="457" y="176"/>
                  </a:cxn>
                  <a:cxn ang="0">
                    <a:pos x="439" y="215"/>
                  </a:cxn>
                  <a:cxn ang="0">
                    <a:pos x="391" y="246"/>
                  </a:cxn>
                  <a:cxn ang="0">
                    <a:pos x="391" y="255"/>
                  </a:cxn>
                  <a:cxn ang="0">
                    <a:pos x="364" y="273"/>
                  </a:cxn>
                  <a:cxn ang="0">
                    <a:pos x="298" y="281"/>
                  </a:cxn>
                  <a:cxn ang="0">
                    <a:pos x="268" y="281"/>
                  </a:cxn>
                  <a:cxn ang="0">
                    <a:pos x="241" y="277"/>
                  </a:cxn>
                  <a:cxn ang="0">
                    <a:pos x="180" y="290"/>
                  </a:cxn>
                  <a:cxn ang="0">
                    <a:pos x="153" y="286"/>
                  </a:cxn>
                  <a:cxn ang="0">
                    <a:pos x="109" y="273"/>
                  </a:cxn>
                  <a:cxn ang="0">
                    <a:pos x="96" y="264"/>
                  </a:cxn>
                  <a:cxn ang="0">
                    <a:pos x="48" y="251"/>
                  </a:cxn>
                  <a:cxn ang="0">
                    <a:pos x="30" y="224"/>
                  </a:cxn>
                  <a:cxn ang="0">
                    <a:pos x="35" y="215"/>
                  </a:cxn>
                  <a:cxn ang="0">
                    <a:pos x="22" y="207"/>
                  </a:cxn>
                  <a:cxn ang="0">
                    <a:pos x="4" y="180"/>
                  </a:cxn>
                  <a:cxn ang="0">
                    <a:pos x="0" y="163"/>
                  </a:cxn>
                </a:cxnLst>
                <a:rect l="0" t="0" r="r" b="b"/>
                <a:pathLst>
                  <a:path w="457" h="290">
                    <a:moveTo>
                      <a:pt x="0" y="163"/>
                    </a:moveTo>
                    <a:lnTo>
                      <a:pt x="0" y="163"/>
                    </a:lnTo>
                    <a:lnTo>
                      <a:pt x="4" y="149"/>
                    </a:lnTo>
                    <a:lnTo>
                      <a:pt x="8" y="136"/>
                    </a:lnTo>
                    <a:lnTo>
                      <a:pt x="22" y="114"/>
                    </a:lnTo>
                    <a:lnTo>
                      <a:pt x="48" y="101"/>
                    </a:lnTo>
                    <a:lnTo>
                      <a:pt x="79" y="88"/>
                    </a:lnTo>
                    <a:lnTo>
                      <a:pt x="79" y="88"/>
                    </a:lnTo>
                    <a:lnTo>
                      <a:pt x="79" y="79"/>
                    </a:lnTo>
                    <a:lnTo>
                      <a:pt x="79" y="79"/>
                    </a:lnTo>
                    <a:lnTo>
                      <a:pt x="83" y="62"/>
                    </a:lnTo>
                    <a:lnTo>
                      <a:pt x="87" y="48"/>
                    </a:lnTo>
                    <a:lnTo>
                      <a:pt x="96" y="35"/>
                    </a:lnTo>
                    <a:lnTo>
                      <a:pt x="109" y="22"/>
                    </a:lnTo>
                    <a:lnTo>
                      <a:pt x="123" y="13"/>
                    </a:lnTo>
                    <a:lnTo>
                      <a:pt x="140" y="4"/>
                    </a:lnTo>
                    <a:lnTo>
                      <a:pt x="158" y="0"/>
                    </a:lnTo>
                    <a:lnTo>
                      <a:pt x="175" y="0"/>
                    </a:lnTo>
                    <a:lnTo>
                      <a:pt x="175" y="0"/>
                    </a:lnTo>
                    <a:lnTo>
                      <a:pt x="202" y="0"/>
                    </a:lnTo>
                    <a:lnTo>
                      <a:pt x="219" y="9"/>
                    </a:lnTo>
                    <a:lnTo>
                      <a:pt x="241" y="18"/>
                    </a:lnTo>
                    <a:lnTo>
                      <a:pt x="255" y="31"/>
                    </a:lnTo>
                    <a:lnTo>
                      <a:pt x="255" y="31"/>
                    </a:lnTo>
                    <a:lnTo>
                      <a:pt x="272" y="22"/>
                    </a:lnTo>
                    <a:lnTo>
                      <a:pt x="294" y="22"/>
                    </a:lnTo>
                    <a:lnTo>
                      <a:pt x="294" y="22"/>
                    </a:lnTo>
                    <a:lnTo>
                      <a:pt x="316" y="26"/>
                    </a:lnTo>
                    <a:lnTo>
                      <a:pt x="334" y="31"/>
                    </a:lnTo>
                    <a:lnTo>
                      <a:pt x="342" y="44"/>
                    </a:lnTo>
                    <a:lnTo>
                      <a:pt x="351" y="62"/>
                    </a:lnTo>
                    <a:lnTo>
                      <a:pt x="351" y="62"/>
                    </a:lnTo>
                    <a:lnTo>
                      <a:pt x="373" y="70"/>
                    </a:lnTo>
                    <a:lnTo>
                      <a:pt x="395" y="84"/>
                    </a:lnTo>
                    <a:lnTo>
                      <a:pt x="408" y="97"/>
                    </a:lnTo>
                    <a:lnTo>
                      <a:pt x="417" y="119"/>
                    </a:lnTo>
                    <a:lnTo>
                      <a:pt x="417" y="119"/>
                    </a:lnTo>
                    <a:lnTo>
                      <a:pt x="430" y="132"/>
                    </a:lnTo>
                    <a:lnTo>
                      <a:pt x="444" y="145"/>
                    </a:lnTo>
                    <a:lnTo>
                      <a:pt x="452" y="158"/>
                    </a:lnTo>
                    <a:lnTo>
                      <a:pt x="457" y="176"/>
                    </a:lnTo>
                    <a:lnTo>
                      <a:pt x="457" y="176"/>
                    </a:lnTo>
                    <a:lnTo>
                      <a:pt x="452" y="198"/>
                    </a:lnTo>
                    <a:lnTo>
                      <a:pt x="439" y="215"/>
                    </a:lnTo>
                    <a:lnTo>
                      <a:pt x="417" y="233"/>
                    </a:lnTo>
                    <a:lnTo>
                      <a:pt x="391" y="246"/>
                    </a:lnTo>
                    <a:lnTo>
                      <a:pt x="391" y="246"/>
                    </a:lnTo>
                    <a:lnTo>
                      <a:pt x="391" y="255"/>
                    </a:lnTo>
                    <a:lnTo>
                      <a:pt x="382" y="264"/>
                    </a:lnTo>
                    <a:lnTo>
                      <a:pt x="364" y="273"/>
                    </a:lnTo>
                    <a:lnTo>
                      <a:pt x="334" y="281"/>
                    </a:lnTo>
                    <a:lnTo>
                      <a:pt x="298" y="281"/>
                    </a:lnTo>
                    <a:lnTo>
                      <a:pt x="298" y="281"/>
                    </a:lnTo>
                    <a:lnTo>
                      <a:pt x="268" y="281"/>
                    </a:lnTo>
                    <a:lnTo>
                      <a:pt x="241" y="277"/>
                    </a:lnTo>
                    <a:lnTo>
                      <a:pt x="241" y="277"/>
                    </a:lnTo>
                    <a:lnTo>
                      <a:pt x="215" y="286"/>
                    </a:lnTo>
                    <a:lnTo>
                      <a:pt x="180" y="290"/>
                    </a:lnTo>
                    <a:lnTo>
                      <a:pt x="180" y="290"/>
                    </a:lnTo>
                    <a:lnTo>
                      <a:pt x="153" y="286"/>
                    </a:lnTo>
                    <a:lnTo>
                      <a:pt x="127" y="281"/>
                    </a:lnTo>
                    <a:lnTo>
                      <a:pt x="109" y="273"/>
                    </a:lnTo>
                    <a:lnTo>
                      <a:pt x="96" y="264"/>
                    </a:lnTo>
                    <a:lnTo>
                      <a:pt x="96" y="264"/>
                    </a:lnTo>
                    <a:lnTo>
                      <a:pt x="70" y="259"/>
                    </a:lnTo>
                    <a:lnTo>
                      <a:pt x="48" y="251"/>
                    </a:lnTo>
                    <a:lnTo>
                      <a:pt x="35" y="237"/>
                    </a:lnTo>
                    <a:lnTo>
                      <a:pt x="30" y="224"/>
                    </a:lnTo>
                    <a:lnTo>
                      <a:pt x="30" y="224"/>
                    </a:lnTo>
                    <a:lnTo>
                      <a:pt x="35" y="215"/>
                    </a:lnTo>
                    <a:lnTo>
                      <a:pt x="35" y="215"/>
                    </a:lnTo>
                    <a:lnTo>
                      <a:pt x="22" y="207"/>
                    </a:lnTo>
                    <a:lnTo>
                      <a:pt x="8" y="193"/>
                    </a:lnTo>
                    <a:lnTo>
                      <a:pt x="4" y="180"/>
                    </a:lnTo>
                    <a:lnTo>
                      <a:pt x="0" y="163"/>
                    </a:lnTo>
                    <a:lnTo>
                      <a:pt x="0" y="163"/>
                    </a:lnTo>
                    <a:close/>
                  </a:path>
                </a:pathLst>
              </a:custGeom>
              <a:solidFill>
                <a:srgbClr val="F5A3C7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940" name="Freeform 67"/>
              <p:cNvSpPr>
                <a:spLocks/>
              </p:cNvSpPr>
              <p:nvPr/>
            </p:nvSpPr>
            <p:spPr bwMode="auto">
              <a:xfrm>
                <a:off x="6844160" y="2182479"/>
                <a:ext cx="749328" cy="476718"/>
              </a:xfrm>
              <a:custGeom>
                <a:avLst/>
                <a:gdLst/>
                <a:ahLst/>
                <a:cxnLst>
                  <a:cxn ang="0">
                    <a:pos x="0" y="114"/>
                  </a:cxn>
                  <a:cxn ang="0">
                    <a:pos x="13" y="83"/>
                  </a:cxn>
                  <a:cxn ang="0">
                    <a:pos x="53" y="66"/>
                  </a:cxn>
                  <a:cxn ang="0">
                    <a:pos x="53" y="57"/>
                  </a:cxn>
                  <a:cxn ang="0">
                    <a:pos x="57" y="44"/>
                  </a:cxn>
                  <a:cxn ang="0">
                    <a:pos x="75" y="17"/>
                  </a:cxn>
                  <a:cxn ang="0">
                    <a:pos x="123" y="0"/>
                  </a:cxn>
                  <a:cxn ang="0">
                    <a:pos x="141" y="0"/>
                  </a:cxn>
                  <a:cxn ang="0">
                    <a:pos x="167" y="13"/>
                  </a:cxn>
                  <a:cxn ang="0">
                    <a:pos x="176" y="22"/>
                  </a:cxn>
                  <a:cxn ang="0">
                    <a:pos x="206" y="17"/>
                  </a:cxn>
                  <a:cxn ang="0">
                    <a:pos x="220" y="17"/>
                  </a:cxn>
                  <a:cxn ang="0">
                    <a:pos x="242" y="35"/>
                  </a:cxn>
                  <a:cxn ang="0">
                    <a:pos x="246" y="44"/>
                  </a:cxn>
                  <a:cxn ang="0">
                    <a:pos x="277" y="57"/>
                  </a:cxn>
                  <a:cxn ang="0">
                    <a:pos x="290" y="83"/>
                  </a:cxn>
                  <a:cxn ang="0">
                    <a:pos x="303" y="92"/>
                  </a:cxn>
                  <a:cxn ang="0">
                    <a:pos x="316" y="114"/>
                  </a:cxn>
                  <a:cxn ang="0">
                    <a:pos x="321" y="123"/>
                  </a:cxn>
                  <a:cxn ang="0">
                    <a:pos x="308" y="154"/>
                  </a:cxn>
                  <a:cxn ang="0">
                    <a:pos x="272" y="176"/>
                  </a:cxn>
                  <a:cxn ang="0">
                    <a:pos x="268" y="184"/>
                  </a:cxn>
                  <a:cxn ang="0">
                    <a:pos x="233" y="198"/>
                  </a:cxn>
                  <a:cxn ang="0">
                    <a:pos x="211" y="198"/>
                  </a:cxn>
                  <a:cxn ang="0">
                    <a:pos x="167" y="193"/>
                  </a:cxn>
                  <a:cxn ang="0">
                    <a:pos x="149" y="202"/>
                  </a:cxn>
                  <a:cxn ang="0">
                    <a:pos x="123" y="202"/>
                  </a:cxn>
                  <a:cxn ang="0">
                    <a:pos x="88" y="198"/>
                  </a:cxn>
                  <a:cxn ang="0">
                    <a:pos x="66" y="184"/>
                  </a:cxn>
                  <a:cxn ang="0">
                    <a:pos x="48" y="180"/>
                  </a:cxn>
                  <a:cxn ang="0">
                    <a:pos x="22" y="167"/>
                  </a:cxn>
                  <a:cxn ang="0">
                    <a:pos x="22" y="158"/>
                  </a:cxn>
                  <a:cxn ang="0">
                    <a:pos x="22" y="154"/>
                  </a:cxn>
                  <a:cxn ang="0">
                    <a:pos x="0" y="127"/>
                  </a:cxn>
                  <a:cxn ang="0">
                    <a:pos x="0" y="114"/>
                  </a:cxn>
                </a:cxnLst>
                <a:rect l="0" t="0" r="r" b="b"/>
                <a:pathLst>
                  <a:path w="321" h="202">
                    <a:moveTo>
                      <a:pt x="0" y="114"/>
                    </a:moveTo>
                    <a:lnTo>
                      <a:pt x="0" y="114"/>
                    </a:lnTo>
                    <a:lnTo>
                      <a:pt x="4" y="96"/>
                    </a:lnTo>
                    <a:lnTo>
                      <a:pt x="13" y="83"/>
                    </a:lnTo>
                    <a:lnTo>
                      <a:pt x="31" y="70"/>
                    </a:lnTo>
                    <a:lnTo>
                      <a:pt x="53" y="66"/>
                    </a:lnTo>
                    <a:lnTo>
                      <a:pt x="53" y="66"/>
                    </a:lnTo>
                    <a:lnTo>
                      <a:pt x="53" y="57"/>
                    </a:lnTo>
                    <a:lnTo>
                      <a:pt x="53" y="57"/>
                    </a:lnTo>
                    <a:lnTo>
                      <a:pt x="57" y="44"/>
                    </a:lnTo>
                    <a:lnTo>
                      <a:pt x="57" y="35"/>
                    </a:lnTo>
                    <a:lnTo>
                      <a:pt x="75" y="17"/>
                    </a:lnTo>
                    <a:lnTo>
                      <a:pt x="97" y="4"/>
                    </a:lnTo>
                    <a:lnTo>
                      <a:pt x="123" y="0"/>
                    </a:lnTo>
                    <a:lnTo>
                      <a:pt x="123" y="0"/>
                    </a:lnTo>
                    <a:lnTo>
                      <a:pt x="141" y="0"/>
                    </a:lnTo>
                    <a:lnTo>
                      <a:pt x="154" y="9"/>
                    </a:lnTo>
                    <a:lnTo>
                      <a:pt x="167" y="13"/>
                    </a:lnTo>
                    <a:lnTo>
                      <a:pt x="176" y="22"/>
                    </a:lnTo>
                    <a:lnTo>
                      <a:pt x="176" y="22"/>
                    </a:lnTo>
                    <a:lnTo>
                      <a:pt x="189" y="17"/>
                    </a:lnTo>
                    <a:lnTo>
                      <a:pt x="206" y="17"/>
                    </a:lnTo>
                    <a:lnTo>
                      <a:pt x="206" y="17"/>
                    </a:lnTo>
                    <a:lnTo>
                      <a:pt x="220" y="17"/>
                    </a:lnTo>
                    <a:lnTo>
                      <a:pt x="233" y="22"/>
                    </a:lnTo>
                    <a:lnTo>
                      <a:pt x="242" y="35"/>
                    </a:lnTo>
                    <a:lnTo>
                      <a:pt x="246" y="44"/>
                    </a:lnTo>
                    <a:lnTo>
                      <a:pt x="246" y="44"/>
                    </a:lnTo>
                    <a:lnTo>
                      <a:pt x="264" y="48"/>
                    </a:lnTo>
                    <a:lnTo>
                      <a:pt x="277" y="57"/>
                    </a:lnTo>
                    <a:lnTo>
                      <a:pt x="286" y="70"/>
                    </a:lnTo>
                    <a:lnTo>
                      <a:pt x="290" y="83"/>
                    </a:lnTo>
                    <a:lnTo>
                      <a:pt x="290" y="83"/>
                    </a:lnTo>
                    <a:lnTo>
                      <a:pt x="303" y="92"/>
                    </a:lnTo>
                    <a:lnTo>
                      <a:pt x="312" y="101"/>
                    </a:lnTo>
                    <a:lnTo>
                      <a:pt x="316" y="114"/>
                    </a:lnTo>
                    <a:lnTo>
                      <a:pt x="321" y="123"/>
                    </a:lnTo>
                    <a:lnTo>
                      <a:pt x="321" y="123"/>
                    </a:lnTo>
                    <a:lnTo>
                      <a:pt x="316" y="140"/>
                    </a:lnTo>
                    <a:lnTo>
                      <a:pt x="308" y="154"/>
                    </a:lnTo>
                    <a:lnTo>
                      <a:pt x="294" y="167"/>
                    </a:lnTo>
                    <a:lnTo>
                      <a:pt x="272" y="176"/>
                    </a:lnTo>
                    <a:lnTo>
                      <a:pt x="272" y="176"/>
                    </a:lnTo>
                    <a:lnTo>
                      <a:pt x="268" y="184"/>
                    </a:lnTo>
                    <a:lnTo>
                      <a:pt x="255" y="193"/>
                    </a:lnTo>
                    <a:lnTo>
                      <a:pt x="233" y="198"/>
                    </a:lnTo>
                    <a:lnTo>
                      <a:pt x="211" y="198"/>
                    </a:lnTo>
                    <a:lnTo>
                      <a:pt x="211" y="198"/>
                    </a:lnTo>
                    <a:lnTo>
                      <a:pt x="189" y="198"/>
                    </a:lnTo>
                    <a:lnTo>
                      <a:pt x="167" y="193"/>
                    </a:lnTo>
                    <a:lnTo>
                      <a:pt x="167" y="193"/>
                    </a:lnTo>
                    <a:lnTo>
                      <a:pt x="149" y="202"/>
                    </a:lnTo>
                    <a:lnTo>
                      <a:pt x="123" y="202"/>
                    </a:lnTo>
                    <a:lnTo>
                      <a:pt x="123" y="202"/>
                    </a:lnTo>
                    <a:lnTo>
                      <a:pt x="105" y="202"/>
                    </a:lnTo>
                    <a:lnTo>
                      <a:pt x="88" y="198"/>
                    </a:lnTo>
                    <a:lnTo>
                      <a:pt x="75" y="193"/>
                    </a:lnTo>
                    <a:lnTo>
                      <a:pt x="66" y="184"/>
                    </a:lnTo>
                    <a:lnTo>
                      <a:pt x="66" y="184"/>
                    </a:lnTo>
                    <a:lnTo>
                      <a:pt x="48" y="180"/>
                    </a:lnTo>
                    <a:lnTo>
                      <a:pt x="35" y="176"/>
                    </a:lnTo>
                    <a:lnTo>
                      <a:pt x="22" y="167"/>
                    </a:lnTo>
                    <a:lnTo>
                      <a:pt x="22" y="158"/>
                    </a:lnTo>
                    <a:lnTo>
                      <a:pt x="22" y="158"/>
                    </a:lnTo>
                    <a:lnTo>
                      <a:pt x="22" y="154"/>
                    </a:lnTo>
                    <a:lnTo>
                      <a:pt x="22" y="154"/>
                    </a:lnTo>
                    <a:lnTo>
                      <a:pt x="4" y="136"/>
                    </a:lnTo>
                    <a:lnTo>
                      <a:pt x="0" y="127"/>
                    </a:lnTo>
                    <a:lnTo>
                      <a:pt x="0" y="114"/>
                    </a:lnTo>
                    <a:lnTo>
                      <a:pt x="0" y="114"/>
                    </a:lnTo>
                    <a:close/>
                  </a:path>
                </a:pathLst>
              </a:custGeom>
              <a:solidFill>
                <a:srgbClr val="F5D0D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941" name="Freeform 69"/>
              <p:cNvSpPr>
                <a:spLocks/>
              </p:cNvSpPr>
              <p:nvPr/>
            </p:nvSpPr>
            <p:spPr bwMode="auto">
              <a:xfrm>
                <a:off x="6844160" y="2720556"/>
                <a:ext cx="60693" cy="332759"/>
              </a:xfrm>
              <a:custGeom>
                <a:avLst/>
                <a:gdLst/>
                <a:ahLst/>
                <a:cxnLst>
                  <a:cxn ang="0">
                    <a:pos x="26" y="141"/>
                  </a:cxn>
                  <a:cxn ang="0">
                    <a:pos x="17" y="137"/>
                  </a:cxn>
                  <a:cxn ang="0">
                    <a:pos x="0" y="0"/>
                  </a:cxn>
                  <a:cxn ang="0">
                    <a:pos x="9" y="5"/>
                  </a:cxn>
                  <a:cxn ang="0">
                    <a:pos x="26" y="141"/>
                  </a:cxn>
                </a:cxnLst>
                <a:rect l="0" t="0" r="r" b="b"/>
                <a:pathLst>
                  <a:path w="26" h="141">
                    <a:moveTo>
                      <a:pt x="26" y="141"/>
                    </a:moveTo>
                    <a:lnTo>
                      <a:pt x="17" y="137"/>
                    </a:lnTo>
                    <a:lnTo>
                      <a:pt x="0" y="0"/>
                    </a:lnTo>
                    <a:lnTo>
                      <a:pt x="9" y="5"/>
                    </a:lnTo>
                    <a:lnTo>
                      <a:pt x="26" y="141"/>
                    </a:lnTo>
                    <a:close/>
                  </a:path>
                </a:pathLst>
              </a:custGeom>
              <a:solidFill>
                <a:srgbClr val="1B75B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sp>
            <p:nvSpPr>
              <p:cNvPr id="942" name="Freeform 70"/>
              <p:cNvSpPr>
                <a:spLocks/>
              </p:cNvSpPr>
              <p:nvPr/>
            </p:nvSpPr>
            <p:spPr bwMode="auto">
              <a:xfrm>
                <a:off x="6956209" y="2763036"/>
                <a:ext cx="63028" cy="299719"/>
              </a:xfrm>
              <a:custGeom>
                <a:avLst/>
                <a:gdLst/>
                <a:ahLst/>
                <a:cxnLst>
                  <a:cxn ang="0">
                    <a:pos x="27" y="127"/>
                  </a:cxn>
                  <a:cxn ang="0">
                    <a:pos x="18" y="123"/>
                  </a:cxn>
                  <a:cxn ang="0">
                    <a:pos x="0" y="0"/>
                  </a:cxn>
                  <a:cxn ang="0">
                    <a:pos x="13" y="0"/>
                  </a:cxn>
                  <a:cxn ang="0">
                    <a:pos x="27" y="127"/>
                  </a:cxn>
                </a:cxnLst>
                <a:rect l="0" t="0" r="r" b="b"/>
                <a:pathLst>
                  <a:path w="27" h="127">
                    <a:moveTo>
                      <a:pt x="27" y="127"/>
                    </a:moveTo>
                    <a:lnTo>
                      <a:pt x="18" y="123"/>
                    </a:lnTo>
                    <a:lnTo>
                      <a:pt x="0" y="0"/>
                    </a:lnTo>
                    <a:lnTo>
                      <a:pt x="13" y="0"/>
                    </a:lnTo>
                    <a:lnTo>
                      <a:pt x="27" y="127"/>
                    </a:lnTo>
                    <a:close/>
                  </a:path>
                </a:pathLst>
              </a:custGeom>
              <a:solidFill>
                <a:srgbClr val="1B75B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70C0"/>
                  </a:solidFill>
                </a:endParaRPr>
              </a:p>
            </p:txBody>
          </p:sp>
          <p:grpSp>
            <p:nvGrpSpPr>
              <p:cNvPr id="943" name="Group 584"/>
              <p:cNvGrpSpPr/>
              <p:nvPr/>
            </p:nvGrpSpPr>
            <p:grpSpPr>
              <a:xfrm rot="1104056">
                <a:off x="6844397" y="2217138"/>
                <a:ext cx="609601" cy="495300"/>
                <a:chOff x="4032250" y="2557463"/>
                <a:chExt cx="641351" cy="495300"/>
              </a:xfrm>
            </p:grpSpPr>
            <p:sp>
              <p:nvSpPr>
                <p:cNvPr id="944" name="Freeform 231"/>
                <p:cNvSpPr>
                  <a:spLocks/>
                </p:cNvSpPr>
                <p:nvPr/>
              </p:nvSpPr>
              <p:spPr bwMode="auto">
                <a:xfrm>
                  <a:off x="4108450" y="2768600"/>
                  <a:ext cx="127000" cy="44450"/>
                </a:xfrm>
                <a:custGeom>
                  <a:avLst/>
                  <a:gdLst/>
                  <a:ahLst/>
                  <a:cxnLst>
                    <a:cxn ang="0">
                      <a:pos x="73" y="12"/>
                    </a:cxn>
                    <a:cxn ang="0">
                      <a:pos x="8" y="0"/>
                    </a:cxn>
                    <a:cxn ang="0">
                      <a:pos x="0" y="18"/>
                    </a:cxn>
                    <a:cxn ang="0">
                      <a:pos x="80" y="28"/>
                    </a:cxn>
                    <a:cxn ang="0">
                      <a:pos x="73" y="12"/>
                    </a:cxn>
                    <a:cxn ang="0">
                      <a:pos x="73" y="12"/>
                    </a:cxn>
                  </a:cxnLst>
                  <a:rect l="0" t="0" r="r" b="b"/>
                  <a:pathLst>
                    <a:path w="80" h="28">
                      <a:moveTo>
                        <a:pt x="73" y="12"/>
                      </a:moveTo>
                      <a:lnTo>
                        <a:pt x="8" y="0"/>
                      </a:lnTo>
                      <a:lnTo>
                        <a:pt x="0" y="18"/>
                      </a:lnTo>
                      <a:lnTo>
                        <a:pt x="80" y="28"/>
                      </a:lnTo>
                      <a:lnTo>
                        <a:pt x="73" y="12"/>
                      </a:lnTo>
                      <a:lnTo>
                        <a:pt x="73" y="12"/>
                      </a:lnTo>
                      <a:close/>
                    </a:path>
                  </a:pathLst>
                </a:custGeom>
                <a:solidFill>
                  <a:srgbClr val="FFCC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945" name="Freeform 232"/>
                <p:cNvSpPr>
                  <a:spLocks/>
                </p:cNvSpPr>
                <p:nvPr/>
              </p:nvSpPr>
              <p:spPr bwMode="auto">
                <a:xfrm>
                  <a:off x="4310063" y="2557463"/>
                  <a:ext cx="92075" cy="98425"/>
                </a:xfrm>
                <a:custGeom>
                  <a:avLst/>
                  <a:gdLst/>
                  <a:ahLst/>
                  <a:cxnLst>
                    <a:cxn ang="0">
                      <a:pos x="46" y="0"/>
                    </a:cxn>
                    <a:cxn ang="0">
                      <a:pos x="0" y="49"/>
                    </a:cxn>
                    <a:cxn ang="0">
                      <a:pos x="12" y="62"/>
                    </a:cxn>
                    <a:cxn ang="0">
                      <a:pos x="58" y="7"/>
                    </a:cxn>
                    <a:cxn ang="0">
                      <a:pos x="46" y="0"/>
                    </a:cxn>
                    <a:cxn ang="0">
                      <a:pos x="46" y="0"/>
                    </a:cxn>
                  </a:cxnLst>
                  <a:rect l="0" t="0" r="r" b="b"/>
                  <a:pathLst>
                    <a:path w="58" h="62">
                      <a:moveTo>
                        <a:pt x="46" y="0"/>
                      </a:moveTo>
                      <a:lnTo>
                        <a:pt x="0" y="49"/>
                      </a:lnTo>
                      <a:lnTo>
                        <a:pt x="12" y="62"/>
                      </a:lnTo>
                      <a:lnTo>
                        <a:pt x="58" y="7"/>
                      </a:lnTo>
                      <a:lnTo>
                        <a:pt x="46" y="0"/>
                      </a:lnTo>
                      <a:lnTo>
                        <a:pt x="46" y="0"/>
                      </a:lnTo>
                      <a:close/>
                    </a:path>
                  </a:pathLst>
                </a:custGeom>
                <a:solidFill>
                  <a:srgbClr val="CC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946" name="Freeform 233"/>
                <p:cNvSpPr>
                  <a:spLocks/>
                </p:cNvSpPr>
                <p:nvPr/>
              </p:nvSpPr>
              <p:spPr bwMode="auto">
                <a:xfrm>
                  <a:off x="4359275" y="2816225"/>
                  <a:ext cx="141288" cy="61913"/>
                </a:xfrm>
                <a:custGeom>
                  <a:avLst/>
                  <a:gdLst/>
                  <a:ahLst/>
                  <a:cxnLst>
                    <a:cxn ang="0">
                      <a:pos x="84" y="16"/>
                    </a:cxn>
                    <a:cxn ang="0">
                      <a:pos x="0" y="0"/>
                    </a:cxn>
                    <a:cxn ang="0">
                      <a:pos x="0" y="30"/>
                    </a:cxn>
                    <a:cxn ang="0">
                      <a:pos x="89" y="39"/>
                    </a:cxn>
                    <a:cxn ang="0">
                      <a:pos x="84" y="16"/>
                    </a:cxn>
                    <a:cxn ang="0">
                      <a:pos x="84" y="16"/>
                    </a:cxn>
                  </a:cxnLst>
                  <a:rect l="0" t="0" r="r" b="b"/>
                  <a:pathLst>
                    <a:path w="89" h="39">
                      <a:moveTo>
                        <a:pt x="84" y="16"/>
                      </a:moveTo>
                      <a:lnTo>
                        <a:pt x="0" y="0"/>
                      </a:lnTo>
                      <a:lnTo>
                        <a:pt x="0" y="30"/>
                      </a:lnTo>
                      <a:lnTo>
                        <a:pt x="89" y="39"/>
                      </a:lnTo>
                      <a:lnTo>
                        <a:pt x="84" y="16"/>
                      </a:lnTo>
                      <a:lnTo>
                        <a:pt x="84" y="16"/>
                      </a:lnTo>
                      <a:close/>
                    </a:path>
                  </a:pathLst>
                </a:custGeom>
                <a:solidFill>
                  <a:srgbClr val="29FFB8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947" name="Freeform 234"/>
                <p:cNvSpPr>
                  <a:spLocks/>
                </p:cNvSpPr>
                <p:nvPr/>
              </p:nvSpPr>
              <p:spPr bwMode="auto">
                <a:xfrm>
                  <a:off x="4032250" y="2974975"/>
                  <a:ext cx="125413" cy="77788"/>
                </a:xfrm>
                <a:custGeom>
                  <a:avLst/>
                  <a:gdLst/>
                  <a:ahLst/>
                  <a:cxnLst>
                    <a:cxn ang="0">
                      <a:pos x="79" y="16"/>
                    </a:cxn>
                    <a:cxn ang="0">
                      <a:pos x="18" y="49"/>
                    </a:cxn>
                    <a:cxn ang="0">
                      <a:pos x="0" y="26"/>
                    </a:cxn>
                    <a:cxn ang="0">
                      <a:pos x="68" y="0"/>
                    </a:cxn>
                    <a:cxn ang="0">
                      <a:pos x="79" y="16"/>
                    </a:cxn>
                    <a:cxn ang="0">
                      <a:pos x="79" y="16"/>
                    </a:cxn>
                  </a:cxnLst>
                  <a:rect l="0" t="0" r="r" b="b"/>
                  <a:pathLst>
                    <a:path w="79" h="49">
                      <a:moveTo>
                        <a:pt x="79" y="16"/>
                      </a:moveTo>
                      <a:lnTo>
                        <a:pt x="18" y="49"/>
                      </a:lnTo>
                      <a:lnTo>
                        <a:pt x="0" y="26"/>
                      </a:lnTo>
                      <a:lnTo>
                        <a:pt x="68" y="0"/>
                      </a:lnTo>
                      <a:lnTo>
                        <a:pt x="79" y="16"/>
                      </a:lnTo>
                      <a:lnTo>
                        <a:pt x="79" y="16"/>
                      </a:lnTo>
                      <a:close/>
                    </a:path>
                  </a:pathLst>
                </a:custGeom>
                <a:solidFill>
                  <a:srgbClr val="A6B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948" name="Freeform 235"/>
                <p:cNvSpPr>
                  <a:spLocks/>
                </p:cNvSpPr>
                <p:nvPr/>
              </p:nvSpPr>
              <p:spPr bwMode="auto">
                <a:xfrm>
                  <a:off x="4408488" y="2641600"/>
                  <a:ext cx="127000" cy="95250"/>
                </a:xfrm>
                <a:custGeom>
                  <a:avLst/>
                  <a:gdLst/>
                  <a:ahLst/>
                  <a:cxnLst>
                    <a:cxn ang="0">
                      <a:pos x="80" y="23"/>
                    </a:cxn>
                    <a:cxn ang="0">
                      <a:pos x="12" y="60"/>
                    </a:cxn>
                    <a:cxn ang="0">
                      <a:pos x="0" y="44"/>
                    </a:cxn>
                    <a:cxn ang="0">
                      <a:pos x="71" y="0"/>
                    </a:cxn>
                    <a:cxn ang="0">
                      <a:pos x="80" y="23"/>
                    </a:cxn>
                    <a:cxn ang="0">
                      <a:pos x="80" y="23"/>
                    </a:cxn>
                  </a:cxnLst>
                  <a:rect l="0" t="0" r="r" b="b"/>
                  <a:pathLst>
                    <a:path w="80" h="60">
                      <a:moveTo>
                        <a:pt x="80" y="23"/>
                      </a:moveTo>
                      <a:lnTo>
                        <a:pt x="12" y="60"/>
                      </a:lnTo>
                      <a:lnTo>
                        <a:pt x="0" y="44"/>
                      </a:lnTo>
                      <a:lnTo>
                        <a:pt x="71" y="0"/>
                      </a:lnTo>
                      <a:lnTo>
                        <a:pt x="80" y="23"/>
                      </a:lnTo>
                      <a:lnTo>
                        <a:pt x="80" y="23"/>
                      </a:lnTo>
                      <a:close/>
                    </a:path>
                  </a:pathLst>
                </a:custGeom>
                <a:solidFill>
                  <a:srgbClr val="FF6600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949" name="Freeform 236"/>
                <p:cNvSpPr>
                  <a:spLocks/>
                </p:cNvSpPr>
                <p:nvPr/>
              </p:nvSpPr>
              <p:spPr bwMode="auto">
                <a:xfrm>
                  <a:off x="4241800" y="2913063"/>
                  <a:ext cx="90488" cy="41275"/>
                </a:xfrm>
                <a:custGeom>
                  <a:avLst/>
                  <a:gdLst/>
                  <a:ahLst/>
                  <a:cxnLst>
                    <a:cxn ang="0">
                      <a:pos x="55" y="26"/>
                    </a:cxn>
                    <a:cxn ang="0">
                      <a:pos x="0" y="17"/>
                    </a:cxn>
                    <a:cxn ang="0">
                      <a:pos x="9" y="0"/>
                    </a:cxn>
                    <a:cxn ang="0">
                      <a:pos x="57" y="1"/>
                    </a:cxn>
                    <a:cxn ang="0">
                      <a:pos x="55" y="26"/>
                    </a:cxn>
                    <a:cxn ang="0">
                      <a:pos x="55" y="26"/>
                    </a:cxn>
                  </a:cxnLst>
                  <a:rect l="0" t="0" r="r" b="b"/>
                  <a:pathLst>
                    <a:path w="57" h="26">
                      <a:moveTo>
                        <a:pt x="55" y="26"/>
                      </a:moveTo>
                      <a:lnTo>
                        <a:pt x="0" y="17"/>
                      </a:lnTo>
                      <a:lnTo>
                        <a:pt x="9" y="0"/>
                      </a:lnTo>
                      <a:lnTo>
                        <a:pt x="57" y="1"/>
                      </a:lnTo>
                      <a:lnTo>
                        <a:pt x="55" y="26"/>
                      </a:lnTo>
                      <a:lnTo>
                        <a:pt x="55" y="26"/>
                      </a:lnTo>
                      <a:close/>
                    </a:path>
                  </a:pathLst>
                </a:custGeom>
                <a:solidFill>
                  <a:srgbClr val="CC0033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950" name="Freeform 237"/>
                <p:cNvSpPr>
                  <a:spLocks/>
                </p:cNvSpPr>
                <p:nvPr/>
              </p:nvSpPr>
              <p:spPr bwMode="auto">
                <a:xfrm>
                  <a:off x="4038600" y="2641600"/>
                  <a:ext cx="42863" cy="98425"/>
                </a:xfrm>
                <a:custGeom>
                  <a:avLst/>
                  <a:gdLst/>
                  <a:ahLst/>
                  <a:cxnLst>
                    <a:cxn ang="0">
                      <a:pos x="7" y="0"/>
                    </a:cxn>
                    <a:cxn ang="0">
                      <a:pos x="0" y="62"/>
                    </a:cxn>
                    <a:cxn ang="0">
                      <a:pos x="25" y="60"/>
                    </a:cxn>
                    <a:cxn ang="0">
                      <a:pos x="27" y="0"/>
                    </a:cxn>
                    <a:cxn ang="0">
                      <a:pos x="7" y="0"/>
                    </a:cxn>
                    <a:cxn ang="0">
                      <a:pos x="7" y="0"/>
                    </a:cxn>
                  </a:cxnLst>
                  <a:rect l="0" t="0" r="r" b="b"/>
                  <a:pathLst>
                    <a:path w="27" h="62">
                      <a:moveTo>
                        <a:pt x="7" y="0"/>
                      </a:moveTo>
                      <a:lnTo>
                        <a:pt x="0" y="62"/>
                      </a:lnTo>
                      <a:lnTo>
                        <a:pt x="25" y="60"/>
                      </a:lnTo>
                      <a:lnTo>
                        <a:pt x="27" y="0"/>
                      </a:lnTo>
                      <a:lnTo>
                        <a:pt x="7" y="0"/>
                      </a:lnTo>
                      <a:lnTo>
                        <a:pt x="7" y="0"/>
                      </a:lnTo>
                      <a:close/>
                    </a:path>
                  </a:pathLst>
                </a:custGeom>
                <a:solidFill>
                  <a:srgbClr val="FF8057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951" name="Freeform 238"/>
                <p:cNvSpPr>
                  <a:spLocks/>
                </p:cNvSpPr>
                <p:nvPr/>
              </p:nvSpPr>
              <p:spPr bwMode="auto">
                <a:xfrm>
                  <a:off x="4548188" y="2608263"/>
                  <a:ext cx="125413" cy="160338"/>
                </a:xfrm>
                <a:custGeom>
                  <a:avLst/>
                  <a:gdLst/>
                  <a:ahLst/>
                  <a:cxnLst>
                    <a:cxn ang="0">
                      <a:pos x="79" y="14"/>
                    </a:cxn>
                    <a:cxn ang="0">
                      <a:pos x="13" y="101"/>
                    </a:cxn>
                    <a:cxn ang="0">
                      <a:pos x="0" y="83"/>
                    </a:cxn>
                    <a:cxn ang="0">
                      <a:pos x="59" y="0"/>
                    </a:cxn>
                    <a:cxn ang="0">
                      <a:pos x="79" y="14"/>
                    </a:cxn>
                    <a:cxn ang="0">
                      <a:pos x="79" y="14"/>
                    </a:cxn>
                  </a:cxnLst>
                  <a:rect l="0" t="0" r="r" b="b"/>
                  <a:pathLst>
                    <a:path w="79" h="101">
                      <a:moveTo>
                        <a:pt x="79" y="14"/>
                      </a:moveTo>
                      <a:lnTo>
                        <a:pt x="13" y="101"/>
                      </a:lnTo>
                      <a:lnTo>
                        <a:pt x="0" y="83"/>
                      </a:lnTo>
                      <a:lnTo>
                        <a:pt x="59" y="0"/>
                      </a:lnTo>
                      <a:lnTo>
                        <a:pt x="79" y="14"/>
                      </a:lnTo>
                      <a:lnTo>
                        <a:pt x="79" y="14"/>
                      </a:lnTo>
                      <a:close/>
                    </a:path>
                  </a:pathLst>
                </a:custGeom>
                <a:solidFill>
                  <a:srgbClr val="A18CCC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952" name="Freeform 239"/>
                <p:cNvSpPr>
                  <a:spLocks/>
                </p:cNvSpPr>
                <p:nvPr/>
              </p:nvSpPr>
              <p:spPr bwMode="auto">
                <a:xfrm>
                  <a:off x="4049713" y="2841625"/>
                  <a:ext cx="119063" cy="73025"/>
                </a:xfrm>
                <a:custGeom>
                  <a:avLst/>
                  <a:gdLst/>
                  <a:ahLst/>
                  <a:cxnLst>
                    <a:cxn ang="0">
                      <a:pos x="66" y="0"/>
                    </a:cxn>
                    <a:cxn ang="0">
                      <a:pos x="0" y="37"/>
                    </a:cxn>
                    <a:cxn ang="0">
                      <a:pos x="7" y="46"/>
                    </a:cxn>
                    <a:cxn ang="0">
                      <a:pos x="75" y="23"/>
                    </a:cxn>
                    <a:cxn ang="0">
                      <a:pos x="66" y="0"/>
                    </a:cxn>
                    <a:cxn ang="0">
                      <a:pos x="66" y="0"/>
                    </a:cxn>
                  </a:cxnLst>
                  <a:rect l="0" t="0" r="r" b="b"/>
                  <a:pathLst>
                    <a:path w="75" h="46">
                      <a:moveTo>
                        <a:pt x="66" y="0"/>
                      </a:moveTo>
                      <a:lnTo>
                        <a:pt x="0" y="37"/>
                      </a:lnTo>
                      <a:lnTo>
                        <a:pt x="7" y="46"/>
                      </a:lnTo>
                      <a:lnTo>
                        <a:pt x="75" y="23"/>
                      </a:lnTo>
                      <a:lnTo>
                        <a:pt x="66" y="0"/>
                      </a:lnTo>
                      <a:lnTo>
                        <a:pt x="66" y="0"/>
                      </a:lnTo>
                      <a:close/>
                    </a:path>
                  </a:pathLst>
                </a:custGeom>
                <a:solidFill>
                  <a:srgbClr val="C275C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  <p:sp>
              <p:nvSpPr>
                <p:cNvPr id="953" name="Freeform 240"/>
                <p:cNvSpPr>
                  <a:spLocks/>
                </p:cNvSpPr>
                <p:nvPr/>
              </p:nvSpPr>
              <p:spPr bwMode="auto">
                <a:xfrm>
                  <a:off x="4187825" y="2689225"/>
                  <a:ext cx="152400" cy="53975"/>
                </a:xfrm>
                <a:custGeom>
                  <a:avLst/>
                  <a:gdLst/>
                  <a:ahLst/>
                  <a:cxnLst>
                    <a:cxn ang="0">
                      <a:pos x="89" y="0"/>
                    </a:cxn>
                    <a:cxn ang="0">
                      <a:pos x="0" y="9"/>
                    </a:cxn>
                    <a:cxn ang="0">
                      <a:pos x="16" y="32"/>
                    </a:cxn>
                    <a:cxn ang="0">
                      <a:pos x="96" y="34"/>
                    </a:cxn>
                    <a:cxn ang="0">
                      <a:pos x="89" y="0"/>
                    </a:cxn>
                    <a:cxn ang="0">
                      <a:pos x="89" y="0"/>
                    </a:cxn>
                  </a:cxnLst>
                  <a:rect l="0" t="0" r="r" b="b"/>
                  <a:pathLst>
                    <a:path w="96" h="34">
                      <a:moveTo>
                        <a:pt x="89" y="0"/>
                      </a:moveTo>
                      <a:lnTo>
                        <a:pt x="0" y="9"/>
                      </a:lnTo>
                      <a:lnTo>
                        <a:pt x="16" y="32"/>
                      </a:lnTo>
                      <a:lnTo>
                        <a:pt x="96" y="34"/>
                      </a:lnTo>
                      <a:lnTo>
                        <a:pt x="89" y="0"/>
                      </a:lnTo>
                      <a:lnTo>
                        <a:pt x="89" y="0"/>
                      </a:lnTo>
                      <a:close/>
                    </a:path>
                  </a:pathLst>
                </a:custGeom>
                <a:solidFill>
                  <a:srgbClr val="8299ED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>
                    <a:solidFill>
                      <a:srgbClr val="0070C0"/>
                    </a:solidFill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7848600" cy="7318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84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70C0"/>
                </a:solidFill>
                <a:latin typeface="Bradley Hand ITC" pitchFamily="66" charset="0"/>
              </a:defRPr>
            </a:lvl1pPr>
          </a:lstStyle>
          <a:p>
            <a:fld id="{2C1983CB-F47A-4DC8-BE42-F3C10F661824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70C0"/>
                </a:solidFill>
                <a:latin typeface="Bradley Hand IT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solidFill>
            <a:schemeClr val="bg1"/>
          </a:solidFill>
          <a:effectLst>
            <a:softEdge rad="127000"/>
          </a:effectLst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70C0"/>
                </a:solidFill>
                <a:latin typeface="Bradley Hand ITC" pitchFamily="66" charset="0"/>
              </a:defRPr>
            </a:lvl1pPr>
          </a:lstStyle>
          <a:p>
            <a:fld id="{C81690EA-BA01-4FA2-AFE6-D3FD89757F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70C0"/>
          </a:solidFill>
          <a:latin typeface="Bradley Hand ITC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rgbClr val="0070C0"/>
          </a:solidFill>
          <a:latin typeface="Bradley Hand ITC" pitchFamily="66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rgbClr val="0070C0"/>
          </a:solidFill>
          <a:latin typeface="Bradley Hand ITC" pitchFamily="66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rgbClr val="0070C0"/>
          </a:solidFill>
          <a:latin typeface="Bradley Hand ITC" pitchFamily="66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rgbClr val="0070C0"/>
          </a:solidFill>
          <a:latin typeface="Bradley Hand ITC" pitchFamily="66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rgbClr val="0070C0"/>
          </a:solidFill>
          <a:latin typeface="Bradley Hand ITC" pitchFamily="66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3.6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Goal:  The learner will solve multi-step inequalities.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Same as before, just a little more.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Remember:	</a:t>
            </a:r>
          </a:p>
          <a:p>
            <a:pPr lvl="1"/>
            <a:r>
              <a:rPr lang="en-US" dirty="0" smtClean="0"/>
              <a:t>Reverse order of operations</a:t>
            </a:r>
          </a:p>
          <a:p>
            <a:pPr lvl="1"/>
            <a:r>
              <a:rPr lang="en-US" dirty="0" smtClean="0"/>
              <a:t>If you </a:t>
            </a:r>
            <a:r>
              <a:rPr lang="en-US" dirty="0" smtClean="0">
                <a:solidFill>
                  <a:srgbClr val="FF0000"/>
                </a:solidFill>
              </a:rPr>
              <a:t>multiply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FF0000"/>
                </a:solidFill>
              </a:rPr>
              <a:t>divide</a:t>
            </a:r>
            <a:r>
              <a:rPr lang="en-US" dirty="0" smtClean="0"/>
              <a:t> by a negative flip the inequality.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</a:rPr>
                          <m:t>𝒙</m:t>
                        </m:r>
                      </m:num>
                      <m:den>
                        <m:r>
                          <a:rPr lang="en-US" b="1" i="1" smtClean="0">
                            <a:latin typeface="Cambria Math"/>
                          </a:rPr>
                          <m:t>−</m:t>
                        </m:r>
                        <m:r>
                          <a:rPr lang="en-US" b="1" i="1" smtClean="0">
                            <a:latin typeface="Cambria Math"/>
                          </a:rPr>
                          <m:t>𝟒</m:t>
                        </m:r>
                      </m:den>
                    </m:f>
                    <m:r>
                      <a:rPr lang="en-US" b="1" i="1" smtClean="0">
                        <a:latin typeface="Cambria Math"/>
                      </a:rPr>
                      <m:t>−</m:t>
                    </m:r>
                    <m:r>
                      <a:rPr lang="en-US" b="1" i="1" smtClean="0">
                        <a:latin typeface="Cambria Math"/>
                      </a:rPr>
                      <m:t>𝟔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≥−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𝟓</m:t>
                    </m:r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4x + 1 &gt; 1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22844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more…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 ≥ 5x – 3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5y + 2 ≤ y + 34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562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78486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Word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143000"/>
            <a:ext cx="7848600" cy="4525963"/>
          </a:xfrm>
        </p:spPr>
        <p:txBody>
          <a:bodyPr>
            <a:normAutofit/>
          </a:bodyPr>
          <a:lstStyle/>
          <a:p>
            <a:r>
              <a:rPr lang="en-US" sz="2000" dirty="0" smtClean="0"/>
              <a:t>You plan to go ice skating often this winter.  The skating rink charges $4 for admission.  You can either rent ice skates at the skating rink for $5 per day or buy your own pair for $45.  How many times do you have to use the ice skates in order for 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the cost of buying </a:t>
            </a:r>
            <a:r>
              <a:rPr lang="en-US" sz="2000" dirty="0" smtClean="0"/>
              <a:t>them to be less than the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total cost of renting them</a:t>
            </a:r>
            <a:r>
              <a:rPr lang="en-US" sz="2000" dirty="0" smtClean="0"/>
              <a:t>?</a:t>
            </a:r>
          </a:p>
          <a:p>
            <a:endParaRPr lang="en-US" sz="2000" dirty="0"/>
          </a:p>
          <a:p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Buying skates cost:</a:t>
            </a:r>
          </a:p>
          <a:p>
            <a:endParaRPr lang="en-US" sz="2000" dirty="0"/>
          </a:p>
          <a:p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Renting Skates cost:</a:t>
            </a:r>
          </a:p>
          <a:p>
            <a:endParaRPr lang="en-US" sz="2000" dirty="0"/>
          </a:p>
          <a:p>
            <a:r>
              <a:rPr lang="en-US" sz="2000" dirty="0" smtClean="0"/>
              <a:t>Final inequality:  </a:t>
            </a:r>
            <a:endParaRPr lang="en-US" sz="20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2667000" y="2667000"/>
            <a:ext cx="1371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31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P. 151 </a:t>
            </a:r>
            <a:r>
              <a:rPr lang="en-US" smtClean="0"/>
              <a:t># 14-22 evens, 23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422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C(1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6C6DC9D-3198-44FD-8599-E1B18C7DC7A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CSC(12)</Template>
  <TotalTime>14</TotalTime>
  <Words>148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CSC(12)</vt:lpstr>
      <vt:lpstr>Lesson 3.6</vt:lpstr>
      <vt:lpstr>Same as before, just a little more.</vt:lpstr>
      <vt:lpstr>Example</vt:lpstr>
      <vt:lpstr>Some more…</vt:lpstr>
      <vt:lpstr>Word Problem</vt:lpstr>
      <vt:lpstr>Assignment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3.6</dc:title>
  <dc:creator>Monika</dc:creator>
  <cp:lastModifiedBy>Monika</cp:lastModifiedBy>
  <cp:revision>2</cp:revision>
  <dcterms:created xsi:type="dcterms:W3CDTF">2011-09-07T17:23:11Z</dcterms:created>
  <dcterms:modified xsi:type="dcterms:W3CDTF">2011-09-07T17:37:20Z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TC300093299990</vt:lpwstr>
  </property>
</Properties>
</file>