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  <p:sldId id="261" r:id="rId7"/>
    <p:sldId id="258" r:id="rId8"/>
    <p:sldId id="257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FF"/>
    <a:srgbClr val="FFFF47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458200" cy="152717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ript MT Bold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419600"/>
            <a:ext cx="7772400" cy="1362075"/>
          </a:xfrm>
        </p:spPr>
        <p:txBody>
          <a:bodyPr anchor="t">
            <a:normAutofit/>
          </a:bodyPr>
          <a:lstStyle>
            <a:lvl1pPr algn="l">
              <a:defRPr sz="4800" b="1" cap="all">
                <a:solidFill>
                  <a:srgbClr val="FFFF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uice ITC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895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E2827-A231-4496-807F-D7B4608FA640}" type="datetimeFigureOut">
              <a:rPr lang="en-US" smtClean="0"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BC81-B72F-4D83-A7D5-4924519378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following: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3(8 – a) = 12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x + 75 &gt; -125 , graph the solution.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4p + 8 = 2(p + 12)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76400" y="1219200"/>
            <a:ext cx="8458200" cy="1527175"/>
          </a:xfrm>
        </p:spPr>
        <p:txBody>
          <a:bodyPr/>
          <a:lstStyle/>
          <a:p>
            <a:r>
              <a:rPr lang="en-US" dirty="0" smtClean="0"/>
              <a:t>Lesson 3.5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855" y="3352800"/>
            <a:ext cx="5029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Goal:  The learner will solve inequalities with multiply and divide.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work with  -2 &lt; 4,</a:t>
            </a:r>
          </a:p>
          <a:p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happens if we multiply 2 to both sides?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What happens if we multiply -2 to both sides?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81600" y="52578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Bernard MT Condensed" pitchFamily="18" charset="0"/>
              </a:rPr>
              <a:t>Say What?</a:t>
            </a:r>
            <a:endParaRPr lang="en-US" sz="66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8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 a lot like an equation, but not so much.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you multiply or divide by a negative, then flip the direction of the inequality.</a:t>
                </a:r>
              </a:p>
              <a:p>
                <a:pPr lvl="1"/>
                <a:r>
                  <a:rPr lang="en-US" dirty="0" smtClean="0"/>
                  <a:t>Only with </a:t>
                </a:r>
                <a:r>
                  <a:rPr lang="en-US" smtClean="0"/>
                  <a:t>multiply </a:t>
                </a:r>
                <a:r>
                  <a:rPr lang="en-US" smtClean="0"/>
                  <a:t>and </a:t>
                </a:r>
                <a:r>
                  <a:rPr lang="en-US" dirty="0" smtClean="0"/>
                  <a:t>divide!</a:t>
                </a:r>
              </a:p>
              <a:p>
                <a:pPr lvl="1"/>
                <a:r>
                  <a:rPr lang="en-US" dirty="0" smtClean="0"/>
                  <a:t>Example</a:t>
                </a:r>
              </a:p>
              <a:p>
                <a:pPr lvl="2"/>
                <a:r>
                  <a:rPr lang="en-US" sz="36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3600" dirty="0" smtClean="0"/>
                  <a:t> &gt; 3				-4x = 16</a:t>
                </a:r>
              </a:p>
              <a:p>
                <a:pPr lvl="2"/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-20782"/>
            <a:ext cx="8229600" cy="1143000"/>
          </a:xfrm>
        </p:spPr>
        <p:txBody>
          <a:bodyPr/>
          <a:lstStyle/>
          <a:p>
            <a:r>
              <a:rPr lang="en-US" dirty="0" smtClean="0"/>
              <a:t>Do I need to flip the inequality?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7x &lt; -63</a:t>
                </a:r>
              </a:p>
              <a:p>
                <a:endParaRPr lang="en-US" dirty="0"/>
              </a:p>
              <a:p>
                <a:r>
                  <a:rPr lang="en-US" dirty="0" smtClean="0"/>
                  <a:t>-7x &lt; 63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&gt;−24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&gt;24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4525963"/>
              </a:xfrm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and graph the solution.</a:t>
                </a:r>
              </a:p>
              <a:p>
                <a:pPr lvl="1"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&gt;7</m:t>
                    </m:r>
                  </m:oMath>
                </a14:m>
                <a:r>
                  <a:rPr lang="en-US" dirty="0" smtClean="0"/>
                  <a:t>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8</m:t>
                    </m:r>
                  </m:oMath>
                </a14:m>
                <a:endParaRPr lang="en-US" dirty="0" smtClean="0"/>
              </a:p>
              <a:p>
                <a:pPr lvl="1">
                  <a:buFont typeface="Wingdings" pitchFamily="2" charset="2"/>
                  <a:buChar char="§"/>
                </a:pPr>
                <a:endParaRPr lang="en-US" dirty="0"/>
              </a:p>
              <a:p>
                <a:pPr lvl="1">
                  <a:buFont typeface="Wingdings" pitchFamily="2" charset="2"/>
                  <a:buChar char="§"/>
                </a:pPr>
                <a:endParaRPr lang="en-US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US" dirty="0" smtClean="0"/>
                  <a:t>2x &gt; -9					-7 ≥ 14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40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 flocks of Canada geese can fly nonstop for up to 16 hours.  In this time, a flock can migrate as far as 848 miles.  At what average speeds can such a flock fly during migration?  Remember Distance = Rate *Time.</a:t>
            </a:r>
          </a:p>
          <a:p>
            <a:endParaRPr lang="en-US" sz="2000" dirty="0"/>
          </a:p>
          <a:p>
            <a:r>
              <a:rPr lang="en-US" sz="2000" b="1" dirty="0" smtClean="0">
                <a:solidFill>
                  <a:schemeClr val="bg1"/>
                </a:solidFill>
              </a:rPr>
              <a:t>Flight Time </a:t>
            </a:r>
            <a:r>
              <a:rPr lang="en-US" sz="2000" dirty="0" smtClean="0"/>
              <a:t>* </a:t>
            </a:r>
            <a:r>
              <a:rPr lang="en-US" sz="2000" b="1" dirty="0" smtClean="0">
                <a:solidFill>
                  <a:schemeClr val="bg1"/>
                </a:solidFill>
              </a:rPr>
              <a:t>Average Flight speed </a:t>
            </a:r>
            <a:r>
              <a:rPr lang="en-US" sz="2000" dirty="0" smtClean="0"/>
              <a:t>≤ </a:t>
            </a:r>
            <a:r>
              <a:rPr lang="en-US" sz="2000" b="1" dirty="0" smtClean="0">
                <a:solidFill>
                  <a:schemeClr val="bg1"/>
                </a:solidFill>
              </a:rPr>
              <a:t>Maximum flight distance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49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inequality and solve.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times a number is at least 45.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number divided by 4 is at most 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146 # 12-28 evens, 33, 34, 46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29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922BBB23-E259-4013-B79F-3BF474358D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C2FF0A-A1DF-46B9-BBFA-F6FA220531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2209B0-2BAB-4B81-8713-59B0B67C3253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TP030002916</Template>
  <TotalTime>61</TotalTime>
  <Words>268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TP030002916</vt:lpstr>
      <vt:lpstr>Warm Up</vt:lpstr>
      <vt:lpstr>Lesson 3.5</vt:lpstr>
      <vt:lpstr>What happens if…</vt:lpstr>
      <vt:lpstr>Works a lot like an equation, but not so much.</vt:lpstr>
      <vt:lpstr>Do I need to flip the inequality?</vt:lpstr>
      <vt:lpstr>Examples</vt:lpstr>
      <vt:lpstr>Word Problem</vt:lpstr>
      <vt:lpstr>Write the inequality and solve.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Monika</dc:creator>
  <cp:lastModifiedBy>Monika</cp:lastModifiedBy>
  <cp:revision>7</cp:revision>
  <dcterms:created xsi:type="dcterms:W3CDTF">2011-09-05T15:26:07Z</dcterms:created>
  <dcterms:modified xsi:type="dcterms:W3CDTF">2011-09-21T17:31:48Z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TC300029169990</vt:lpwstr>
  </property>
</Properties>
</file>