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C26E0-5155-489C-9952-4E98157ED785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42363-88A9-4C9B-8896-E15EBEF81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42363-88A9-4C9B-8896-E15EBEF815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7/19/2010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6400800" cy="2868168"/>
          </a:xfrm>
        </p:spPr>
        <p:txBody>
          <a:bodyPr/>
          <a:lstStyle/>
          <a:p>
            <a:r>
              <a:rPr lang="en-US" sz="3200" dirty="0" smtClean="0"/>
              <a:t>Lesson </a:t>
            </a:r>
            <a:r>
              <a:rPr lang="en-US" sz="3200" dirty="0" smtClean="0"/>
              <a:t>3.3 Ordering decimals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39864"/>
            <a:ext cx="5573620" cy="1101248"/>
          </a:xfrm>
        </p:spPr>
        <p:txBody>
          <a:bodyPr/>
          <a:lstStyle/>
          <a:p>
            <a:pPr algn="l"/>
            <a:r>
              <a:rPr lang="en-US" dirty="0" smtClean="0"/>
              <a:t>Goal:  The learner will compare and order decimals.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66800" y="762000"/>
            <a:ext cx="113148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1.43319E-6 C 0.01771 0.00462 0.0323 0.01502 0.05087 0.01826 C 0.06216 0.02566 0.07379 0.03259 0.08421 0.04161 C 0.09219 0.0594 0.09827 0.07905 0.10192 0.09916 C 0.10331 0.12552 0.10539 0.15141 0.10782 0.17753 C 0.10782 0.17753 0.11008 0.19602 0.11164 0.19833 C 0.1224 0.21498 0.14949 0.22052 0.16459 0.227 C 0.1856 0.22538 0.2066 0.22422 0.22744 0.22191 C 0.24219 0.22029 0.24949 0.19625 0.26268 0.19047 C 0.27153 0.17314 0.28646 0.16296 0.29601 0.14609 C 0.2981 0.12344 0.30018 0.11118 0.29601 0.08599 C 0.29549 0.08229 0.29185 0.0809 0.29011 0.07813 C 0.28403 0.06865 0.27831 0.05894 0.2724 0.04946 C 0.26494 0.03744 0.24497 0.01687 0.23907 0.0104 C 0.23508 0.00601 0.23299 -0.00047 0.22935 -0.00532 C 0.20192 -0.00139 0.20834 -0.00278 0.20574 0.03652 C 0.20712 0.05039 0.20608 0.06495 0.20973 0.07813 C 0.21112 0.08298 0.2165 0.08321 0.21962 0.08599 C 0.22987 0.095 0.24028 0.10957 0.25296 0.11211 C 0.2665 0.11488 0.28039 0.11558 0.2941 0.11743 C 0.31407 0.09593 0.33872 0.10494 0.36268 0.09639 C 0.36459 0.09385 0.36685 0.09154 0.36858 0.08876 C 0.37015 0.08645 0.37084 0.08321 0.3724 0.0809 C 0.38143 0.06865 0.3757 0.08345 0.38421 0.06773 C 0.39063 0.05571 0.39584 0.04184 0.40383 0.0312 C 0.41164 0.02057 0.4257 0.01525 0.43525 0.00762 C 0.44706 0.00855 0.45903 0.00716 0.47049 0.0104 C 0.47275 0.01109 0.47379 0.01525 0.47449 0.01826 C 0.47778 0.03305 0.47848 0.04762 0.4823 0.06264 C 0.48369 0.06819 0.48629 0.08483 0.49011 0.08876 C 0.49462 0.09362 0.50053 0.0957 0.50574 0.09916 C 0.50869 0.10124 0.5106 0.10564 0.51372 0.10702 C 0.51806 0.1091 0.52292 0.10864 0.52744 0.10957 C 0.54862 0.10656 0.5698 0.10587 0.59011 0.09639 C 0.59827 0.0809 0.59497 0.06773 0.61164 0.06518 C 0.62015 0.0638 0.62865 0.06357 0.63716 0.06264 C 0.64115 0.06172 0.64567 0.06287 0.64896 0.05987 C 0.65122 0.05779 0.65001 0.05293 0.65087 0.04946 C 0.654 0.03721 0.65521 0.0275 0.66459 0.02334 C 0.6665 0.0208 0.66789 0.01664 0.67049 0.01548 C 0.68108 0.01086 0.69289 0.01271 0.70383 0.00762 C 0.72813 0.0104 0.71945 0.0104 0.72935 0.0104 " pathEditMode="relative" ptsTypes="fffffffffffffffffffffffffffffffffffffffffA">
                                      <p:cBhvr>
                                        <p:cTn id="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4724400" cy="174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3810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Mongolian gerbil’s tail is about the same length as its body.  A gerbil has a body length of 11 centimeters and a tail length of 10.6 centimeters.  Which is the longer, the body or tail?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decimals in a column, lining up decimal 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necessary, write zeros to the right of decimals so that all decimals have the same number of decimal places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place values from left to right.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 the decimals from least to greatest.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3.1, 3.28, 3.06, 3 and 3.15</a:t>
            </a:r>
            <a:endParaRPr lang="en-US" dirty="0"/>
          </a:p>
        </p:txBody>
      </p:sp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4267200"/>
            <a:ext cx="800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statement with &lt;, &gt;, or =.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5.796 _____ 5.802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2.94 ______ 2.9</a:t>
            </a:r>
            <a:endParaRPr lang="en-US" dirty="0"/>
          </a:p>
        </p:txBody>
      </p:sp>
      <p:pic>
        <p:nvPicPr>
          <p:cNvPr id="2052" name="Picture 4" descr="F:\FILES\PFILES\MSOFFICE\MEDIA\CNTCD1\ClipArt8\j034499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3917290" cy="1997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 the gerbils from heaviest to lightest.</a:t>
            </a:r>
            <a:endParaRPr lang="en-US" dirty="0"/>
          </a:p>
        </p:txBody>
      </p:sp>
      <p:pic>
        <p:nvPicPr>
          <p:cNvPr id="4" name="Picture 5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3941151" cy="292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9542" y="4876800"/>
            <a:ext cx="310445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greater 9.021 or 9.1?  Explain how you know in a complete sentence.</a:t>
            </a:r>
            <a:endParaRPr lang="en-US" dirty="0"/>
          </a:p>
        </p:txBody>
      </p:sp>
      <p:pic>
        <p:nvPicPr>
          <p:cNvPr id="1026" name="Picture 2" descr="blossoms,cherries,children,fairies,flowers,girls,kids,nature,people,petals,pink,plants,sitting,spring,tr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400"/>
            <a:ext cx="3095626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153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Lesson 3.3 Ordering decimals</vt:lpstr>
      <vt:lpstr>Slide 2</vt:lpstr>
      <vt:lpstr>Comparing decimals</vt:lpstr>
      <vt:lpstr>Order the decimals from least to greatest.</vt:lpstr>
      <vt:lpstr>Complete the statement with &lt;, &gt;, or =.</vt:lpstr>
      <vt:lpstr>Order the gerbils from heaviest to lightest.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3.3</dc:title>
  <dc:creator>Monika Riegels</dc:creator>
  <cp:lastModifiedBy>Monika Riegels</cp:lastModifiedBy>
  <cp:revision>5</cp:revision>
  <dcterms:created xsi:type="dcterms:W3CDTF">2010-07-19T20:24:56Z</dcterms:created>
  <dcterms:modified xsi:type="dcterms:W3CDTF">2010-07-19T20:53:28Z</dcterms:modified>
</cp:coreProperties>
</file>