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7B4103-9888-4C24-919F-D4FC9E03637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088BEB6-DE89-4B88-958B-8FCBD6A1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4103-9888-4C24-919F-D4FC9E03637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BEB6-DE89-4B88-958B-8FCBD6A1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4103-9888-4C24-919F-D4FC9E03637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BEB6-DE89-4B88-958B-8FCBD6A1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7B4103-9888-4C24-919F-D4FC9E03637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88BEB6-DE89-4B88-958B-8FCBD6A1B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7B4103-9888-4C24-919F-D4FC9E03637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088BEB6-DE89-4B88-958B-8FCBD6A1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4103-9888-4C24-919F-D4FC9E03637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BEB6-DE89-4B88-958B-8FCBD6A1B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4103-9888-4C24-919F-D4FC9E03637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BEB6-DE89-4B88-958B-8FCBD6A1B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7B4103-9888-4C24-919F-D4FC9E03637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88BEB6-DE89-4B88-958B-8FCBD6A1B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B4103-9888-4C24-919F-D4FC9E03637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BEB6-DE89-4B88-958B-8FCBD6A1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7B4103-9888-4C24-919F-D4FC9E03637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088BEB6-DE89-4B88-958B-8FCBD6A1B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7B4103-9888-4C24-919F-D4FC9E03637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88BEB6-DE89-4B88-958B-8FCBD6A1B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7B4103-9888-4C24-919F-D4FC9E036375}" type="datetimeFigureOut">
              <a:rPr lang="en-US" smtClean="0"/>
              <a:pPr/>
              <a:t>9/13/2011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88BEB6-DE89-4B88-958B-8FCBD6A1B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hyperlink" Target="http://www.classzone.com/cz/books/msmath_1_na/book_home.htm?state=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the decimal number in words.</a:t>
            </a:r>
          </a:p>
          <a:p>
            <a:pPr lvl="1"/>
            <a:r>
              <a:rPr lang="en-US" dirty="0" smtClean="0"/>
              <a:t>123.0003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the number as a decimal.</a:t>
            </a:r>
          </a:p>
          <a:p>
            <a:pPr lvl="1"/>
            <a:r>
              <a:rPr lang="en-US" dirty="0" smtClean="0"/>
              <a:t>Two hundred twelve and twenty-three ten-thousandths.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Lesson 3.2 Measuring Metric Lengths	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use decimals to express metric measurement.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6802" y="533400"/>
            <a:ext cx="5307198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measure things?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7467600" cy="4873752"/>
          </a:xfrm>
        </p:spPr>
        <p:txBody>
          <a:bodyPr/>
          <a:lstStyle/>
          <a:p>
            <a:r>
              <a:rPr lang="en-US" dirty="0" smtClean="0"/>
              <a:t>Why is it important to have a standard measurement?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676400"/>
            <a:ext cx="245745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609600" y="2895600"/>
            <a:ext cx="5867400" cy="2971800"/>
            <a:chOff x="421" y="1536"/>
            <a:chExt cx="2930" cy="1624"/>
          </a:xfrm>
        </p:grpSpPr>
        <p:pic>
          <p:nvPicPr>
            <p:cNvPr id="7" name="Picture 1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" y="2352"/>
              <a:ext cx="2891" cy="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1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" y="1536"/>
              <a:ext cx="2907" cy="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457200" y="304800"/>
            <a:ext cx="510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scientist finds a dinosaur tooth about 3 cm long.  What is a more precise measurement for the tooth?  Use decimal parts of a centimeter to find out.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7467600" cy="4873752"/>
          </a:xfrm>
        </p:spPr>
        <p:txBody>
          <a:bodyPr/>
          <a:lstStyle/>
          <a:p>
            <a:r>
              <a:rPr lang="en-US" dirty="0" smtClean="0"/>
              <a:t>Write the length of the segment as a decimal number of centimeters.</a:t>
            </a:r>
            <a:endParaRPr lang="en-US" dirty="0"/>
          </a:p>
        </p:txBody>
      </p:sp>
      <p:pic>
        <p:nvPicPr>
          <p:cNvPr id="4" name="Picture 26" descr="msm1-0302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85967"/>
            <a:ext cx="5181600" cy="1263583"/>
          </a:xfrm>
          <a:prstGeom prst="rect">
            <a:avLst/>
          </a:prstGeom>
          <a:noFill/>
        </p:spPr>
      </p:pic>
      <p:pic>
        <p:nvPicPr>
          <p:cNvPr id="5" name="Picture 40" descr="msm1-0302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10000"/>
            <a:ext cx="5257800" cy="1434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units of length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172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millimeter (mm)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centimeter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mm = 0.1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cm = 10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m =</a:t>
                      </a:r>
                      <a:r>
                        <a:rPr lang="en-US" baseline="0" dirty="0" smtClean="0"/>
                        <a:t> 1000 mm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 mm = 0.001</a:t>
                      </a:r>
                      <a:r>
                        <a:rPr lang="en-US" baseline="0" dirty="0" smtClean="0"/>
                        <a:t> 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cm = 0.01</a:t>
                      </a:r>
                      <a:r>
                        <a:rPr lang="en-US" baseline="0" dirty="0" smtClean="0"/>
                        <a:t>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m = 100 cm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m = 0.0001 km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838200" y="3733800"/>
            <a:ext cx="6396037" cy="1905000"/>
            <a:chOff x="339" y="1248"/>
            <a:chExt cx="3309" cy="749"/>
          </a:xfrm>
        </p:grpSpPr>
        <p:pic>
          <p:nvPicPr>
            <p:cNvPr id="6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6" y="1707"/>
              <a:ext cx="2721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9" y="1248"/>
              <a:ext cx="3309" cy="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Rectangle 7"/>
          <p:cNvSpPr/>
          <p:nvPr/>
        </p:nvSpPr>
        <p:spPr>
          <a:xfrm>
            <a:off x="4495800" y="4038600"/>
            <a:ext cx="21336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4873752"/>
          </a:xfrm>
        </p:spPr>
        <p:txBody>
          <a:bodyPr/>
          <a:lstStyle/>
          <a:p>
            <a:r>
              <a:rPr lang="en-US" dirty="0" smtClean="0"/>
              <a:t>Find the length of the triceratops horn to the nearest hundredth of a meter.</a:t>
            </a: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6858000" cy="528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 127 #1-4, 24-28 and 36</a:t>
            </a:r>
            <a:br>
              <a:rPr lang="en-US" dirty="0" smtClean="0"/>
            </a:br>
            <a:r>
              <a:rPr lang="en-US" dirty="0" smtClean="0"/>
              <a:t>Go to </a:t>
            </a:r>
            <a:r>
              <a:rPr lang="en-US" dirty="0" err="1" smtClean="0"/>
              <a:t>classzone</a:t>
            </a:r>
            <a:r>
              <a:rPr lang="en-US" dirty="0" smtClean="0"/>
              <a:t> </a:t>
            </a:r>
            <a:r>
              <a:rPr lang="en-US" dirty="0" err="1" smtClean="0"/>
              <a:t>eWorkbook</a:t>
            </a:r>
            <a:r>
              <a:rPr lang="en-US" dirty="0" smtClean="0"/>
              <a:t> 3.2 if you finish early.</a:t>
            </a:r>
            <a:endParaRPr lang="en-US" dirty="0"/>
          </a:p>
        </p:txBody>
      </p:sp>
      <p:pic>
        <p:nvPicPr>
          <p:cNvPr id="2050" name="Picture 2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09382"/>
            <a:ext cx="7467600" cy="4655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170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Warm Up</vt:lpstr>
      <vt:lpstr>Lesson 3.2 Measuring Metric Lengths </vt:lpstr>
      <vt:lpstr>Why do we measure things?</vt:lpstr>
      <vt:lpstr>PowerPoint Presentation</vt:lpstr>
      <vt:lpstr>PowerPoint Presentation</vt:lpstr>
      <vt:lpstr>Metric units of length</vt:lpstr>
      <vt:lpstr>PowerPoint Presentation</vt:lpstr>
      <vt:lpstr>p.  127 #1-4, 24-28 and 36 Go to classzone eWorkbook 3.2 if you finish early.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3.2</dc:title>
  <dc:creator>Monika Riegels</dc:creator>
  <cp:lastModifiedBy>Monika</cp:lastModifiedBy>
  <cp:revision>9</cp:revision>
  <dcterms:created xsi:type="dcterms:W3CDTF">2010-07-19T19:30:19Z</dcterms:created>
  <dcterms:modified xsi:type="dcterms:W3CDTF">2011-09-13T16:41:49Z</dcterms:modified>
</cp:coreProperties>
</file>