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1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18382E-E47F-4BB5-AEB7-0A4678583FF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0C5A7D-7971-4DE6-99AE-A582114B3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zone.com/cz/books/msmath_1_na/book_home.htm?state=TX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book on page 118 #5-8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Lesson 3.1 Decimals and Place Value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identify place value in decimal numbers.</a:t>
            </a:r>
            <a:endParaRPr lang="en-US" dirty="0"/>
          </a:p>
        </p:txBody>
      </p:sp>
      <p:pic>
        <p:nvPicPr>
          <p:cNvPr id="1026" name="Picture 2" descr="F:\FILES\PFILES\MSOFFICE\MEDIA\CNTCD1\Animated\j035467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09600"/>
            <a:ext cx="762000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a decimal and how is it different from a digit?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06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decimal is a number in which each place value is ten times the place value to its right.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3820180"/>
            <a:ext cx="7407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  How many ones does it take to make a ten?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4837093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  How many tens does it take to make a hundred?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8288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 A digit is any of the numbers 0, 1, 2, 3, 4, 5, 6, 7, 8, 9.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 and Place Value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32104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1513071">
                <a:tc>
                  <a:txBody>
                    <a:bodyPr/>
                    <a:lstStyle/>
                    <a:p>
                      <a:r>
                        <a:rPr lang="en-US" dirty="0" smtClean="0"/>
                        <a:t>Millions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Hundred thousands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 thousands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Thousands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Hundreds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Tens 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Tenths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Hundredths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Thousandths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Ten-thousandths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Hundred-thousandths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millionths</a:t>
                      </a:r>
                      <a:endParaRPr lang="en-US" dirty="0"/>
                    </a:p>
                  </a:txBody>
                  <a:tcPr vert="vert270"/>
                </a:tc>
              </a:tr>
              <a:tr h="620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40386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Word Form:   three and twelve hundredths </a:t>
            </a:r>
          </a:p>
          <a:p>
            <a:endParaRPr lang="en-US" sz="2400" dirty="0"/>
          </a:p>
          <a:p>
            <a:r>
              <a:rPr lang="en-US" sz="2400" dirty="0" smtClean="0"/>
              <a:t>Decimal Form:  3.12</a:t>
            </a:r>
          </a:p>
          <a:p>
            <a:endParaRPr lang="en-US" sz="2400" dirty="0"/>
          </a:p>
          <a:p>
            <a:r>
              <a:rPr lang="en-US" sz="2400" dirty="0" smtClean="0"/>
              <a:t>Expanded Form:  3 ones + 1 tenth + 2 hundredths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3.0   + 0.1         + 0.02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15.562 in word form.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03420"/>
            <a:ext cx="8229600" cy="47091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Write </a:t>
            </a:r>
            <a:r>
              <a:rPr lang="en-US" sz="3600" i="1" dirty="0" smtClean="0"/>
              <a:t>two hundred seventy-eight ten-thousandths </a:t>
            </a:r>
            <a:r>
              <a:rPr lang="en-US" sz="3600" dirty="0" smtClean="0"/>
              <a:t>in decimal form.</a:t>
            </a:r>
            <a:endParaRPr lang="en-US" sz="3600" dirty="0"/>
          </a:p>
        </p:txBody>
      </p:sp>
      <p:pic>
        <p:nvPicPr>
          <p:cNvPr id="4" name="Picture 2" descr="F:\FILES\PFILES\MSOFFICE\MEDIA\CNTCD1\ClipArt2\j023213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819400"/>
            <a:ext cx="1623215" cy="1665838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 flipH="1">
            <a:off x="5257800" y="1143000"/>
            <a:ext cx="3505200" cy="1524000"/>
          </a:xfrm>
          <a:prstGeom prst="cloudCallou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8800" y="1524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word </a:t>
            </a:r>
            <a:r>
              <a:rPr lang="en-US" i="1" dirty="0" smtClean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tells where the decimal point is.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29000"/>
            <a:ext cx="8229600" cy="4709160"/>
          </a:xfrm>
        </p:spPr>
        <p:txBody>
          <a:bodyPr/>
          <a:lstStyle/>
          <a:p>
            <a:r>
              <a:rPr lang="en-US" dirty="0" smtClean="0"/>
              <a:t>Buddy Rice won the 2004 Indianapolis 500.  His best leading lap time was 41.6913 seconds.  Write his time in words.</a:t>
            </a:r>
            <a:endParaRPr lang="en-US" dirty="0"/>
          </a:p>
        </p:txBody>
      </p:sp>
      <p:pic>
        <p:nvPicPr>
          <p:cNvPr id="3074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257800"/>
            <a:ext cx="1830629" cy="1149401"/>
          </a:xfrm>
          <a:prstGeom prst="rect">
            <a:avLst/>
          </a:prstGeom>
          <a:noFill/>
        </p:spPr>
      </p:pic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Example:  A person timing your swim meet says your time was twenty-eight and six tenths seconds.  Write you time as a decimal.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Write </a:t>
            </a:r>
            <a:r>
              <a:rPr lang="en-US" i="1" dirty="0" smtClean="0"/>
              <a:t>twenty-five and seven hundred-thousandths</a:t>
            </a:r>
            <a:r>
              <a:rPr lang="en-US" dirty="0" smtClean="0"/>
              <a:t> as a decimal.</a:t>
            </a:r>
            <a:endParaRPr lang="en-US" dirty="0"/>
          </a:p>
        </p:txBody>
      </p:sp>
      <p:pic>
        <p:nvPicPr>
          <p:cNvPr id="2050" name="Picture 2" descr="F:\FILES\PFILES\MSOFFICE\MEDIA\CNTCD1\Animated\j02853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81000"/>
            <a:ext cx="1238250" cy="876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3124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5.029 in words.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114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3"/>
              </a:rPr>
              <a:t>Animated Math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to write a number written in words as a decimal.  Use an example to illustrate your </a:t>
            </a:r>
            <a:r>
              <a:rPr lang="en-US" dirty="0" smtClean="0"/>
              <a:t>explanation.</a:t>
            </a:r>
          </a:p>
          <a:p>
            <a:r>
              <a:rPr lang="en-US" smtClean="0"/>
              <a:t>P.121 #9,  11, 13, 15, 21, 24, 33, 35, 39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</TotalTime>
  <Words>298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Warm Up</vt:lpstr>
      <vt:lpstr>Lesson 3.1 Decimals and Place Value</vt:lpstr>
      <vt:lpstr>What’s a decimal and how is it different from a digit?</vt:lpstr>
      <vt:lpstr>Decimals and Place Value</vt:lpstr>
      <vt:lpstr>Write 15.562 in word form.</vt:lpstr>
      <vt:lpstr>Example:  A person timing your swim meet says your time was twenty-eight and six tenths seconds.  Write you time as a decimal.</vt:lpstr>
      <vt:lpstr>You Try It!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3.1</dc:title>
  <dc:creator>Monika Riegels</dc:creator>
  <cp:lastModifiedBy>Monika</cp:lastModifiedBy>
  <cp:revision>17</cp:revision>
  <dcterms:created xsi:type="dcterms:W3CDTF">2010-07-19T13:32:34Z</dcterms:created>
  <dcterms:modified xsi:type="dcterms:W3CDTF">2011-09-12T12:43:28Z</dcterms:modified>
</cp:coreProperties>
</file>