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F6CC-D148-4158-B258-011ABB65E2E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C8D8-B6AE-457E-BA27-62EB7D779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F6CC-D148-4158-B258-011ABB65E2E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C8D8-B6AE-457E-BA27-62EB7D779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F6CC-D148-4158-B258-011ABB65E2E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C8D8-B6AE-457E-BA27-62EB7D779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F6CC-D148-4158-B258-011ABB65E2E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C8D8-B6AE-457E-BA27-62EB7D779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F6CC-D148-4158-B258-011ABB65E2E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C8D8-B6AE-457E-BA27-62EB7D779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F6CC-D148-4158-B258-011ABB65E2E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C8D8-B6AE-457E-BA27-62EB7D7796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F6CC-D148-4158-B258-011ABB65E2E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C8D8-B6AE-457E-BA27-62EB7D779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F6CC-D148-4158-B258-011ABB65E2E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C8D8-B6AE-457E-BA27-62EB7D779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F6CC-D148-4158-B258-011ABB65E2E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C8D8-B6AE-457E-BA27-62EB7D779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F6CC-D148-4158-B258-011ABB65E2E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DBC8D8-B6AE-457E-BA27-62EB7D779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F6CC-D148-4158-B258-011ABB65E2E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C8D8-B6AE-457E-BA27-62EB7D779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0D8F6CC-D148-4158-B258-011ABB65E2E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5DBC8D8-B6AE-457E-BA27-62EB7D7796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Goal:  The learner will find area and perimeter.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68 #6-14 evens, 15, 17-21, 23, 29</a:t>
            </a:r>
          </a:p>
          <a:p>
            <a:r>
              <a:rPr lang="en-US"/>
              <a:t>	</a:t>
            </a:r>
            <a:r>
              <a:rPr lang="en-US" smtClean="0"/>
              <a:t>Challenge #35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The distance all the way around a figure.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Sum the side </a:t>
            </a:r>
            <a:r>
              <a:rPr lang="en-US" dirty="0" smtClean="0"/>
              <a:t>lengths</a:t>
            </a:r>
          </a:p>
          <a:p>
            <a:pPr lvl="2">
              <a:buFont typeface="Courier New" pitchFamily="49" charset="0"/>
              <a:buChar char="o"/>
            </a:pPr>
            <a:endParaRPr lang="en-US" dirty="0"/>
          </a:p>
          <a:p>
            <a:pPr lvl="2">
              <a:buFont typeface="Courier New" pitchFamily="49" charset="0"/>
              <a:buChar char="o"/>
            </a:pPr>
            <a:endParaRPr lang="en-US" dirty="0" smtClean="0"/>
          </a:p>
          <a:p>
            <a:r>
              <a:rPr lang="en-US" dirty="0"/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5562600" y="1600200"/>
            <a:ext cx="25908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1981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                                                 </a:t>
            </a:r>
            <a:r>
              <a:rPr lang="en-US" dirty="0" err="1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1295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75218" y="2971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886200"/>
            <a:ext cx="7467600" cy="369332"/>
          </a:xfrm>
          <a:prstGeom prst="rect">
            <a:avLst/>
          </a:prstGeom>
          <a:noFill/>
          <a:ln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Perimeter of a Rectangle= 2 * length + 2*width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Perimeter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371600"/>
            <a:ext cx="3276600" cy="182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336665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61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perimeter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295400"/>
            <a:ext cx="1676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20574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303414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96936" y="1676400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220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8610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rectangle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4358640" cy="35798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Area =  length * </a:t>
            </a:r>
            <a:r>
              <a:rPr lang="en-US" dirty="0" smtClean="0"/>
              <a:t>width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Square units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the area if the width is 13 cm and the length is 20 cm.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62600" y="1600200"/>
            <a:ext cx="25908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1981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                                                 </a:t>
            </a:r>
            <a:r>
              <a:rPr lang="en-US" dirty="0" err="1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1295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75218" y="2971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4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area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295400"/>
            <a:ext cx="1676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20574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303414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96936" y="1676400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220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8610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9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</a:t>
            </a:r>
            <a:r>
              <a:rPr lang="en-US" dirty="0" err="1" smtClean="0"/>
              <a:t>ARea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219200"/>
            <a:ext cx="1295400" cy="3429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4648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228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86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for a missing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and solve an equation to find the width of a rectangle.  Its area is 195 square meters and its length is 15 meters.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1676400"/>
            <a:ext cx="2438400" cy="230832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skerville Old Face" pitchFamily="18" charset="0"/>
              </a:rPr>
              <a:t>Steps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Baskerville Old Face" pitchFamily="18" charset="0"/>
              </a:rPr>
              <a:t>Write down the formula you need.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Baskerville Old Face" pitchFamily="18" charset="0"/>
              </a:rPr>
              <a:t>Write in the numbers you know.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Baskerville Old Face" pitchFamily="18" charset="0"/>
              </a:rPr>
              <a:t>Divide off the number by the variable.</a:t>
            </a: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51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area of the rectangle is 91 square inches and the width is 7 in.  What is the length?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</TotalTime>
  <Words>192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Lesson 2.2</vt:lpstr>
      <vt:lpstr>Perimeter</vt:lpstr>
      <vt:lpstr>Find the Perimeter</vt:lpstr>
      <vt:lpstr>Find the perimeter</vt:lpstr>
      <vt:lpstr>Area of a rectangle</vt:lpstr>
      <vt:lpstr>Find the area</vt:lpstr>
      <vt:lpstr>Find the ARea</vt:lpstr>
      <vt:lpstr>Solve for a missing dimension</vt:lpstr>
      <vt:lpstr>Try it again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2.2</dc:title>
  <dc:creator>Monika</dc:creator>
  <cp:lastModifiedBy>Monika</cp:lastModifiedBy>
  <cp:revision>3</cp:revision>
  <dcterms:created xsi:type="dcterms:W3CDTF">2011-02-24T22:36:54Z</dcterms:created>
  <dcterms:modified xsi:type="dcterms:W3CDTF">2011-02-24T23:01:15Z</dcterms:modified>
</cp:coreProperties>
</file>