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508" autoAdjust="0"/>
  </p:normalViewPr>
  <p:slideViewPr>
    <p:cSldViewPr>
      <p:cViewPr>
        <p:scale>
          <a:sx n="100" d="100"/>
          <a:sy n="100" d="100"/>
        </p:scale>
        <p:origin x="-516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208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21B00-6FC2-41C5-8CC8-B9EEA04C504C}" type="datetimeFigureOut">
              <a:rPr lang="en-US" smtClean="0"/>
              <a:pPr/>
              <a:t>4/29/2011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98FED-E309-4234-8533-7FE78C0777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5942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4F934-0B1F-4A2D-B327-660F7F58F120}" type="datetimeFigureOut">
              <a:rPr lang="en-US" smtClean="0"/>
              <a:pPr/>
              <a:t>4/29/2011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592BD-A84E-44A3-8DF7-E6ED0C1DA7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0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592BD-A84E-44A3-8DF7-E6ED0C1DA78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4592BD-A84E-44A3-8DF7-E6ED0C1DA78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157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4" name="Group 43"/>
          <p:cNvGrpSpPr/>
          <p:nvPr userDrawn="1"/>
        </p:nvGrpSpPr>
        <p:grpSpPr>
          <a:xfrm>
            <a:off x="0" y="2267858"/>
            <a:ext cx="4191000" cy="4590144"/>
            <a:chOff x="-1" y="1600199"/>
            <a:chExt cx="4501019" cy="5257801"/>
          </a:xfrm>
        </p:grpSpPr>
        <p:sp>
          <p:nvSpPr>
            <p:cNvPr id="39" name="Freeform 7"/>
            <p:cNvSpPr>
              <a:spLocks/>
            </p:cNvSpPr>
            <p:nvPr userDrawn="1"/>
          </p:nvSpPr>
          <p:spPr bwMode="auto">
            <a:xfrm>
              <a:off x="-1" y="1600199"/>
              <a:ext cx="4127498" cy="2514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" y="18"/>
                </a:cxn>
                <a:cxn ang="0">
                  <a:pos x="246" y="40"/>
                </a:cxn>
                <a:cxn ang="0">
                  <a:pos x="365" y="64"/>
                </a:cxn>
                <a:cxn ang="0">
                  <a:pos x="596" y="127"/>
                </a:cxn>
                <a:cxn ang="0">
                  <a:pos x="815" y="200"/>
                </a:cxn>
                <a:cxn ang="0">
                  <a:pos x="1025" y="286"/>
                </a:cxn>
                <a:cxn ang="0">
                  <a:pos x="1223" y="380"/>
                </a:cxn>
                <a:cxn ang="0">
                  <a:pos x="1411" y="482"/>
                </a:cxn>
                <a:cxn ang="0">
                  <a:pos x="1588" y="591"/>
                </a:cxn>
                <a:cxn ang="0">
                  <a:pos x="1753" y="707"/>
                </a:cxn>
                <a:cxn ang="0">
                  <a:pos x="1907" y="824"/>
                </a:cxn>
                <a:cxn ang="0">
                  <a:pos x="2047" y="946"/>
                </a:cxn>
                <a:cxn ang="0">
                  <a:pos x="2177" y="1066"/>
                </a:cxn>
                <a:cxn ang="0">
                  <a:pos x="2293" y="1189"/>
                </a:cxn>
                <a:cxn ang="0">
                  <a:pos x="2397" y="1308"/>
                </a:cxn>
                <a:cxn ang="0">
                  <a:pos x="2488" y="1423"/>
                </a:cxn>
                <a:cxn ang="0">
                  <a:pos x="2565" y="1534"/>
                </a:cxn>
                <a:cxn ang="0">
                  <a:pos x="2600" y="1587"/>
                </a:cxn>
                <a:cxn ang="0">
                  <a:pos x="2535" y="1522"/>
                </a:cxn>
                <a:cxn ang="0">
                  <a:pos x="2455" y="1451"/>
                </a:cxn>
                <a:cxn ang="0">
                  <a:pos x="2359" y="1375"/>
                </a:cxn>
                <a:cxn ang="0">
                  <a:pos x="2247" y="1294"/>
                </a:cxn>
                <a:cxn ang="0">
                  <a:pos x="2119" y="1215"/>
                </a:cxn>
                <a:cxn ang="0">
                  <a:pos x="1981" y="1134"/>
                </a:cxn>
                <a:cxn ang="0">
                  <a:pos x="1827" y="1058"/>
                </a:cxn>
                <a:cxn ang="0">
                  <a:pos x="1662" y="986"/>
                </a:cxn>
                <a:cxn ang="0">
                  <a:pos x="1486" y="921"/>
                </a:cxn>
                <a:cxn ang="0">
                  <a:pos x="1299" y="865"/>
                </a:cxn>
                <a:cxn ang="0">
                  <a:pos x="1103" y="819"/>
                </a:cxn>
                <a:cxn ang="0">
                  <a:pos x="896" y="787"/>
                </a:cxn>
                <a:cxn ang="0">
                  <a:pos x="791" y="776"/>
                </a:cxn>
                <a:cxn ang="0">
                  <a:pos x="683" y="769"/>
                </a:cxn>
                <a:cxn ang="0">
                  <a:pos x="573" y="768"/>
                </a:cxn>
                <a:cxn ang="0">
                  <a:pos x="462" y="769"/>
                </a:cxn>
                <a:cxn ang="0">
                  <a:pos x="348" y="776"/>
                </a:cxn>
                <a:cxn ang="0">
                  <a:pos x="234" y="787"/>
                </a:cxn>
                <a:cxn ang="0">
                  <a:pos x="117" y="806"/>
                </a:cxn>
                <a:cxn ang="0">
                  <a:pos x="0" y="827"/>
                </a:cxn>
                <a:cxn ang="0">
                  <a:pos x="0" y="0"/>
                </a:cxn>
              </a:cxnLst>
              <a:rect l="0" t="0" r="r" b="b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0" name="Freeform 8"/>
            <p:cNvSpPr>
              <a:spLocks/>
            </p:cNvSpPr>
            <p:nvPr userDrawn="1"/>
          </p:nvSpPr>
          <p:spPr bwMode="auto">
            <a:xfrm>
              <a:off x="-1" y="3581398"/>
              <a:ext cx="1600200" cy="3276599"/>
            </a:xfrm>
            <a:custGeom>
              <a:avLst/>
              <a:gdLst/>
              <a:ahLst/>
              <a:cxnLst>
                <a:cxn ang="0">
                  <a:pos x="0" y="776"/>
                </a:cxn>
                <a:cxn ang="0">
                  <a:pos x="0" y="776"/>
                </a:cxn>
                <a:cxn ang="0">
                  <a:pos x="38" y="703"/>
                </a:cxn>
                <a:cxn ang="0">
                  <a:pos x="78" y="634"/>
                </a:cxn>
                <a:cxn ang="0">
                  <a:pos x="119" y="566"/>
                </a:cxn>
                <a:cxn ang="0">
                  <a:pos x="162" y="502"/>
                </a:cxn>
                <a:cxn ang="0">
                  <a:pos x="208" y="441"/>
                </a:cxn>
                <a:cxn ang="0">
                  <a:pos x="256" y="381"/>
                </a:cxn>
                <a:cxn ang="0">
                  <a:pos x="305" y="327"/>
                </a:cxn>
                <a:cxn ang="0">
                  <a:pos x="330" y="300"/>
                </a:cxn>
                <a:cxn ang="0">
                  <a:pos x="357" y="274"/>
                </a:cxn>
                <a:cxn ang="0">
                  <a:pos x="385" y="249"/>
                </a:cxn>
                <a:cxn ang="0">
                  <a:pos x="411" y="226"/>
                </a:cxn>
                <a:cxn ang="0">
                  <a:pos x="439" y="203"/>
                </a:cxn>
                <a:cxn ang="0">
                  <a:pos x="469" y="182"/>
                </a:cxn>
                <a:cxn ang="0">
                  <a:pos x="497" y="160"/>
                </a:cxn>
                <a:cxn ang="0">
                  <a:pos x="527" y="140"/>
                </a:cxn>
                <a:cxn ang="0">
                  <a:pos x="558" y="122"/>
                </a:cxn>
                <a:cxn ang="0">
                  <a:pos x="588" y="104"/>
                </a:cxn>
                <a:cxn ang="0">
                  <a:pos x="619" y="87"/>
                </a:cxn>
                <a:cxn ang="0">
                  <a:pos x="652" y="71"/>
                </a:cxn>
                <a:cxn ang="0">
                  <a:pos x="685" y="56"/>
                </a:cxn>
                <a:cxn ang="0">
                  <a:pos x="718" y="43"/>
                </a:cxn>
                <a:cxn ang="0">
                  <a:pos x="751" y="31"/>
                </a:cxn>
                <a:cxn ang="0">
                  <a:pos x="786" y="20"/>
                </a:cxn>
                <a:cxn ang="0">
                  <a:pos x="822" y="10"/>
                </a:cxn>
                <a:cxn ang="0">
                  <a:pos x="857" y="0"/>
                </a:cxn>
                <a:cxn ang="0">
                  <a:pos x="857" y="0"/>
                </a:cxn>
                <a:cxn ang="0">
                  <a:pos x="806" y="46"/>
                </a:cxn>
                <a:cxn ang="0">
                  <a:pos x="754" y="94"/>
                </a:cxn>
                <a:cxn ang="0">
                  <a:pos x="706" y="144"/>
                </a:cxn>
                <a:cxn ang="0">
                  <a:pos x="660" y="196"/>
                </a:cxn>
                <a:cxn ang="0">
                  <a:pos x="617" y="249"/>
                </a:cxn>
                <a:cxn ang="0">
                  <a:pos x="576" y="304"/>
                </a:cxn>
                <a:cxn ang="0">
                  <a:pos x="536" y="362"/>
                </a:cxn>
                <a:cxn ang="0">
                  <a:pos x="498" y="419"/>
                </a:cxn>
                <a:cxn ang="0">
                  <a:pos x="462" y="479"/>
                </a:cxn>
                <a:cxn ang="0">
                  <a:pos x="429" y="538"/>
                </a:cxn>
                <a:cxn ang="0">
                  <a:pos x="398" y="601"/>
                </a:cxn>
                <a:cxn ang="0">
                  <a:pos x="368" y="664"/>
                </a:cxn>
                <a:cxn ang="0">
                  <a:pos x="340" y="728"/>
                </a:cxn>
                <a:cxn ang="0">
                  <a:pos x="315" y="792"/>
                </a:cxn>
                <a:cxn ang="0">
                  <a:pos x="291" y="858"/>
                </a:cxn>
                <a:cxn ang="0">
                  <a:pos x="269" y="925"/>
                </a:cxn>
                <a:cxn ang="0">
                  <a:pos x="249" y="992"/>
                </a:cxn>
                <a:cxn ang="0">
                  <a:pos x="229" y="1060"/>
                </a:cxn>
                <a:cxn ang="0">
                  <a:pos x="213" y="1128"/>
                </a:cxn>
                <a:cxn ang="0">
                  <a:pos x="198" y="1197"/>
                </a:cxn>
                <a:cxn ang="0">
                  <a:pos x="185" y="1266"/>
                </a:cxn>
                <a:cxn ang="0">
                  <a:pos x="173" y="1336"/>
                </a:cxn>
                <a:cxn ang="0">
                  <a:pos x="162" y="1405"/>
                </a:cxn>
                <a:cxn ang="0">
                  <a:pos x="154" y="1474"/>
                </a:cxn>
                <a:cxn ang="0">
                  <a:pos x="147" y="1544"/>
                </a:cxn>
                <a:cxn ang="0">
                  <a:pos x="140" y="1613"/>
                </a:cxn>
                <a:cxn ang="0">
                  <a:pos x="137" y="1682"/>
                </a:cxn>
                <a:cxn ang="0">
                  <a:pos x="134" y="1752"/>
                </a:cxn>
                <a:cxn ang="0">
                  <a:pos x="132" y="1821"/>
                </a:cxn>
                <a:cxn ang="0">
                  <a:pos x="132" y="1889"/>
                </a:cxn>
                <a:cxn ang="0">
                  <a:pos x="134" y="1956"/>
                </a:cxn>
                <a:cxn ang="0">
                  <a:pos x="135" y="2024"/>
                </a:cxn>
                <a:cxn ang="0">
                  <a:pos x="0" y="2024"/>
                </a:cxn>
                <a:cxn ang="0">
                  <a:pos x="0" y="776"/>
                </a:cxn>
                <a:cxn ang="0">
                  <a:pos x="0" y="776"/>
                </a:cxn>
              </a:cxnLst>
              <a:rect l="0" t="0" r="r" b="b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1" name="Freeform 9"/>
            <p:cNvSpPr>
              <a:spLocks/>
            </p:cNvSpPr>
            <p:nvPr userDrawn="1"/>
          </p:nvSpPr>
          <p:spPr bwMode="auto">
            <a:xfrm>
              <a:off x="0" y="2438399"/>
              <a:ext cx="2895599" cy="2154237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165" y="69"/>
                </a:cxn>
                <a:cxn ang="0">
                  <a:pos x="327" y="33"/>
                </a:cxn>
                <a:cxn ang="0">
                  <a:pos x="487" y="11"/>
                </a:cxn>
                <a:cxn ang="0">
                  <a:pos x="645" y="1"/>
                </a:cxn>
                <a:cxn ang="0">
                  <a:pos x="797" y="1"/>
                </a:cxn>
                <a:cxn ang="0">
                  <a:pos x="946" y="13"/>
                </a:cxn>
                <a:cxn ang="0">
                  <a:pos x="1088" y="33"/>
                </a:cxn>
                <a:cxn ang="0">
                  <a:pos x="1225" y="62"/>
                </a:cxn>
                <a:cxn ang="0">
                  <a:pos x="1352" y="97"/>
                </a:cxn>
                <a:cxn ang="0">
                  <a:pos x="1472" y="138"/>
                </a:cxn>
                <a:cxn ang="0">
                  <a:pos x="1585" y="184"/>
                </a:cxn>
                <a:cxn ang="0">
                  <a:pos x="1685" y="236"/>
                </a:cxn>
                <a:cxn ang="0">
                  <a:pos x="1776" y="288"/>
                </a:cxn>
                <a:cxn ang="0">
                  <a:pos x="1854" y="343"/>
                </a:cxn>
                <a:cxn ang="0">
                  <a:pos x="1921" y="399"/>
                </a:cxn>
                <a:cxn ang="0">
                  <a:pos x="1974" y="455"/>
                </a:cxn>
                <a:cxn ang="0">
                  <a:pos x="1920" y="434"/>
                </a:cxn>
                <a:cxn ang="0">
                  <a:pos x="1804" y="394"/>
                </a:cxn>
                <a:cxn ang="0">
                  <a:pos x="1680" y="361"/>
                </a:cxn>
                <a:cxn ang="0">
                  <a:pos x="1548" y="338"/>
                </a:cxn>
                <a:cxn ang="0">
                  <a:pos x="1413" y="323"/>
                </a:cxn>
                <a:cxn ang="0">
                  <a:pos x="1273" y="321"/>
                </a:cxn>
                <a:cxn ang="0">
                  <a:pos x="1132" y="331"/>
                </a:cxn>
                <a:cxn ang="0">
                  <a:pos x="990" y="356"/>
                </a:cxn>
                <a:cxn ang="0">
                  <a:pos x="919" y="374"/>
                </a:cxn>
                <a:cxn ang="0">
                  <a:pos x="850" y="396"/>
                </a:cxn>
                <a:cxn ang="0">
                  <a:pos x="781" y="424"/>
                </a:cxn>
                <a:cxn ang="0">
                  <a:pos x="711" y="455"/>
                </a:cxn>
                <a:cxn ang="0">
                  <a:pos x="645" y="490"/>
                </a:cxn>
                <a:cxn ang="0">
                  <a:pos x="579" y="531"/>
                </a:cxn>
                <a:cxn ang="0">
                  <a:pos x="515" y="577"/>
                </a:cxn>
                <a:cxn ang="0">
                  <a:pos x="452" y="629"/>
                </a:cxn>
                <a:cxn ang="0">
                  <a:pos x="391" y="685"/>
                </a:cxn>
                <a:cxn ang="0">
                  <a:pos x="333" y="747"/>
                </a:cxn>
                <a:cxn ang="0">
                  <a:pos x="277" y="815"/>
                </a:cxn>
                <a:cxn ang="0">
                  <a:pos x="223" y="889"/>
                </a:cxn>
                <a:cxn ang="0">
                  <a:pos x="172" y="970"/>
                </a:cxn>
                <a:cxn ang="0">
                  <a:pos x="124" y="1056"/>
                </a:cxn>
                <a:cxn ang="0">
                  <a:pos x="79" y="1150"/>
                </a:cxn>
                <a:cxn ang="0">
                  <a:pos x="38" y="1249"/>
                </a:cxn>
                <a:cxn ang="0">
                  <a:pos x="0" y="1357"/>
                </a:cxn>
                <a:cxn ang="0">
                  <a:pos x="0" y="118"/>
                </a:cxn>
              </a:cxnLst>
              <a:rect l="0" t="0" r="r" b="b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" name="Freeform 10"/>
            <p:cNvSpPr>
              <a:spLocks/>
            </p:cNvSpPr>
            <p:nvPr userDrawn="1"/>
          </p:nvSpPr>
          <p:spPr bwMode="auto">
            <a:xfrm>
              <a:off x="1224419" y="3886199"/>
              <a:ext cx="3276599" cy="2971800"/>
            </a:xfrm>
            <a:custGeom>
              <a:avLst/>
              <a:gdLst/>
              <a:ahLst/>
              <a:cxnLst>
                <a:cxn ang="0">
                  <a:pos x="1377" y="130"/>
                </a:cxn>
                <a:cxn ang="0">
                  <a:pos x="1299" y="89"/>
                </a:cxn>
                <a:cxn ang="0">
                  <a:pos x="1220" y="56"/>
                </a:cxn>
                <a:cxn ang="0">
                  <a:pos x="1137" y="30"/>
                </a:cxn>
                <a:cxn ang="0">
                  <a:pos x="1052" y="11"/>
                </a:cxn>
                <a:cxn ang="0">
                  <a:pos x="966" y="2"/>
                </a:cxn>
                <a:cxn ang="0">
                  <a:pos x="880" y="0"/>
                </a:cxn>
                <a:cxn ang="0">
                  <a:pos x="794" y="5"/>
                </a:cxn>
                <a:cxn ang="0">
                  <a:pos x="708" y="18"/>
                </a:cxn>
                <a:cxn ang="0">
                  <a:pos x="624" y="40"/>
                </a:cxn>
                <a:cxn ang="0">
                  <a:pos x="543" y="69"/>
                </a:cxn>
                <a:cxn ang="0">
                  <a:pos x="466" y="107"/>
                </a:cxn>
                <a:cxn ang="0">
                  <a:pos x="391" y="155"/>
                </a:cxn>
                <a:cxn ang="0">
                  <a:pos x="322" y="210"/>
                </a:cxn>
                <a:cxn ang="0">
                  <a:pos x="258" y="272"/>
                </a:cxn>
                <a:cxn ang="0">
                  <a:pos x="200" y="345"/>
                </a:cxn>
                <a:cxn ang="0">
                  <a:pos x="149" y="426"/>
                </a:cxn>
                <a:cxn ang="0">
                  <a:pos x="124" y="472"/>
                </a:cxn>
                <a:cxn ang="0">
                  <a:pos x="83" y="568"/>
                </a:cxn>
                <a:cxn ang="0">
                  <a:pos x="48" y="667"/>
                </a:cxn>
                <a:cxn ang="0">
                  <a:pos x="23" y="769"/>
                </a:cxn>
                <a:cxn ang="0">
                  <a:pos x="7" y="875"/>
                </a:cxn>
                <a:cxn ang="0">
                  <a:pos x="0" y="982"/>
                </a:cxn>
                <a:cxn ang="0">
                  <a:pos x="2" y="1090"/>
                </a:cxn>
                <a:cxn ang="0">
                  <a:pos x="12" y="1200"/>
                </a:cxn>
                <a:cxn ang="0">
                  <a:pos x="31" y="1311"/>
                </a:cxn>
                <a:cxn ang="0">
                  <a:pos x="61" y="1420"/>
                </a:cxn>
                <a:cxn ang="0">
                  <a:pos x="101" y="1529"/>
                </a:cxn>
                <a:cxn ang="0">
                  <a:pos x="149" y="1636"/>
                </a:cxn>
                <a:cxn ang="0">
                  <a:pos x="206" y="1742"/>
                </a:cxn>
                <a:cxn ang="0">
                  <a:pos x="274" y="1844"/>
                </a:cxn>
                <a:cxn ang="0">
                  <a:pos x="353" y="1943"/>
                </a:cxn>
                <a:cxn ang="0">
                  <a:pos x="441" y="2039"/>
                </a:cxn>
                <a:cxn ang="0">
                  <a:pos x="2552" y="2085"/>
                </a:cxn>
                <a:cxn ang="0">
                  <a:pos x="2526" y="2070"/>
                </a:cxn>
                <a:cxn ang="0">
                  <a:pos x="2336" y="1955"/>
                </a:cxn>
                <a:cxn ang="0">
                  <a:pos x="2192" y="1860"/>
                </a:cxn>
                <a:cxn ang="0">
                  <a:pos x="2025" y="1748"/>
                </a:cxn>
                <a:cxn ang="0">
                  <a:pos x="1849" y="1619"/>
                </a:cxn>
                <a:cxn ang="0">
                  <a:pos x="1667" y="1477"/>
                </a:cxn>
                <a:cxn ang="0">
                  <a:pos x="1492" y="1326"/>
                </a:cxn>
                <a:cxn ang="0">
                  <a:pos x="1410" y="1246"/>
                </a:cxn>
                <a:cxn ang="0">
                  <a:pos x="1332" y="1167"/>
                </a:cxn>
                <a:cxn ang="0">
                  <a:pos x="1261" y="1086"/>
                </a:cxn>
                <a:cxn ang="0">
                  <a:pos x="1195" y="1004"/>
                </a:cxn>
                <a:cxn ang="0">
                  <a:pos x="1139" y="923"/>
                </a:cxn>
                <a:cxn ang="0">
                  <a:pos x="1091" y="840"/>
                </a:cxn>
                <a:cxn ang="0">
                  <a:pos x="1055" y="761"/>
                </a:cxn>
                <a:cxn ang="0">
                  <a:pos x="1030" y="680"/>
                </a:cxn>
                <a:cxn ang="0">
                  <a:pos x="1017" y="602"/>
                </a:cxn>
                <a:cxn ang="0">
                  <a:pos x="1019" y="527"/>
                </a:cxn>
                <a:cxn ang="0">
                  <a:pos x="1028" y="470"/>
                </a:cxn>
                <a:cxn ang="0">
                  <a:pos x="1040" y="434"/>
                </a:cxn>
                <a:cxn ang="0">
                  <a:pos x="1057" y="398"/>
                </a:cxn>
                <a:cxn ang="0">
                  <a:pos x="1076" y="363"/>
                </a:cxn>
                <a:cxn ang="0">
                  <a:pos x="1101" y="330"/>
                </a:cxn>
                <a:cxn ang="0">
                  <a:pos x="1131" y="295"/>
                </a:cxn>
                <a:cxn ang="0">
                  <a:pos x="1182" y="248"/>
                </a:cxn>
                <a:cxn ang="0">
                  <a:pos x="1269" y="186"/>
                </a:cxn>
                <a:cxn ang="0">
                  <a:pos x="1377" y="130"/>
                </a:cxn>
              </a:cxnLst>
              <a:rect l="0" t="0" r="r" b="b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chemeClr val="bg1">
                <a:lumMod val="95000"/>
                <a:alpha val="3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" name="Freeform 11"/>
            <p:cNvSpPr>
              <a:spLocks/>
            </p:cNvSpPr>
            <p:nvPr userDrawn="1"/>
          </p:nvSpPr>
          <p:spPr bwMode="auto">
            <a:xfrm>
              <a:off x="876758" y="3994150"/>
              <a:ext cx="1719262" cy="2863850"/>
            </a:xfrm>
            <a:custGeom>
              <a:avLst/>
              <a:gdLst/>
              <a:ahLst/>
              <a:cxnLst>
                <a:cxn ang="0">
                  <a:pos x="99" y="1804"/>
                </a:cxn>
                <a:cxn ang="0">
                  <a:pos x="57" y="1647"/>
                </a:cxn>
                <a:cxn ang="0">
                  <a:pos x="29" y="1492"/>
                </a:cxn>
                <a:cxn ang="0">
                  <a:pos x="10" y="1342"/>
                </a:cxn>
                <a:cxn ang="0">
                  <a:pos x="1" y="1195"/>
                </a:cxn>
                <a:cxn ang="0">
                  <a:pos x="1" y="1054"/>
                </a:cxn>
                <a:cxn ang="0">
                  <a:pos x="10" y="919"/>
                </a:cxn>
                <a:cxn ang="0">
                  <a:pos x="26" y="790"/>
                </a:cxn>
                <a:cxn ang="0">
                  <a:pos x="49" y="667"/>
                </a:cxn>
                <a:cxn ang="0">
                  <a:pos x="81" y="553"/>
                </a:cxn>
                <a:cxn ang="0">
                  <a:pos x="117" y="445"/>
                </a:cxn>
                <a:cxn ang="0">
                  <a:pos x="158" y="346"/>
                </a:cxn>
                <a:cxn ang="0">
                  <a:pos x="203" y="255"/>
                </a:cxn>
                <a:cxn ang="0">
                  <a:pos x="254" y="176"/>
                </a:cxn>
                <a:cxn ang="0">
                  <a:pos x="307" y="105"/>
                </a:cxn>
                <a:cxn ang="0">
                  <a:pos x="363" y="47"/>
                </a:cxn>
                <a:cxn ang="0">
                  <a:pos x="421" y="0"/>
                </a:cxn>
                <a:cxn ang="0">
                  <a:pos x="383" y="57"/>
                </a:cxn>
                <a:cxn ang="0">
                  <a:pos x="317" y="176"/>
                </a:cxn>
                <a:cxn ang="0">
                  <a:pos x="265" y="298"/>
                </a:cxn>
                <a:cxn ang="0">
                  <a:pos x="226" y="421"/>
                </a:cxn>
                <a:cxn ang="0">
                  <a:pos x="201" y="544"/>
                </a:cxn>
                <a:cxn ang="0">
                  <a:pos x="188" y="667"/>
                </a:cxn>
                <a:cxn ang="0">
                  <a:pos x="186" y="789"/>
                </a:cxn>
                <a:cxn ang="0">
                  <a:pos x="196" y="911"/>
                </a:cxn>
                <a:cxn ang="0">
                  <a:pos x="219" y="1030"/>
                </a:cxn>
                <a:cxn ang="0">
                  <a:pos x="252" y="1147"/>
                </a:cxn>
                <a:cxn ang="0">
                  <a:pos x="297" y="1261"/>
                </a:cxn>
                <a:cxn ang="0">
                  <a:pos x="351" y="1371"/>
                </a:cxn>
                <a:cxn ang="0">
                  <a:pos x="416" y="1477"/>
                </a:cxn>
                <a:cxn ang="0">
                  <a:pos x="492" y="1578"/>
                </a:cxn>
                <a:cxn ang="0">
                  <a:pos x="576" y="1674"/>
                </a:cxn>
                <a:cxn ang="0">
                  <a:pos x="668" y="1763"/>
                </a:cxn>
                <a:cxn ang="0">
                  <a:pos x="99" y="1804"/>
                </a:cxn>
              </a:cxnLst>
              <a:rect l="0" t="0" r="r" b="b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7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47" name="Freeform 46"/>
          <p:cNvSpPr>
            <a:spLocks/>
          </p:cNvSpPr>
          <p:nvPr userDrawn="1"/>
        </p:nvSpPr>
        <p:spPr bwMode="auto">
          <a:xfrm>
            <a:off x="7543800" y="0"/>
            <a:ext cx="1600201" cy="2209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32" y="0"/>
              </a:cxn>
              <a:cxn ang="0">
                <a:pos x="1432" y="3492"/>
              </a:cxn>
              <a:cxn ang="0">
                <a:pos x="1419" y="3252"/>
              </a:cxn>
              <a:cxn ang="0">
                <a:pos x="1406" y="3024"/>
              </a:cxn>
              <a:cxn ang="0">
                <a:pos x="1393" y="2807"/>
              </a:cxn>
              <a:cxn ang="0">
                <a:pos x="1379" y="2601"/>
              </a:cxn>
              <a:cxn ang="0">
                <a:pos x="1364" y="2407"/>
              </a:cxn>
              <a:cxn ang="0">
                <a:pos x="1348" y="2222"/>
              </a:cxn>
              <a:cxn ang="0">
                <a:pos x="1330" y="2047"/>
              </a:cxn>
              <a:cxn ang="0">
                <a:pos x="1311" y="1881"/>
              </a:cxn>
              <a:cxn ang="0">
                <a:pos x="1291" y="1726"/>
              </a:cxn>
              <a:cxn ang="0">
                <a:pos x="1268" y="1580"/>
              </a:cxn>
              <a:cxn ang="0">
                <a:pos x="1245" y="1442"/>
              </a:cxn>
              <a:cxn ang="0">
                <a:pos x="1218" y="1313"/>
              </a:cxn>
              <a:cxn ang="0">
                <a:pos x="1190" y="1192"/>
              </a:cxn>
              <a:cxn ang="0">
                <a:pos x="1158" y="1078"/>
              </a:cxn>
              <a:cxn ang="0">
                <a:pos x="1125" y="973"/>
              </a:cxn>
              <a:cxn ang="0">
                <a:pos x="1089" y="873"/>
              </a:cxn>
              <a:cxn ang="0">
                <a:pos x="1049" y="781"/>
              </a:cxn>
              <a:cxn ang="0">
                <a:pos x="1007" y="696"/>
              </a:cxn>
              <a:cxn ang="0">
                <a:pos x="962" y="617"/>
              </a:cxn>
              <a:cxn ang="0">
                <a:pos x="913" y="544"/>
              </a:cxn>
              <a:cxn ang="0">
                <a:pos x="860" y="475"/>
              </a:cxn>
              <a:cxn ang="0">
                <a:pos x="804" y="413"/>
              </a:cxn>
              <a:cxn ang="0">
                <a:pos x="744" y="354"/>
              </a:cxn>
              <a:cxn ang="0">
                <a:pos x="680" y="301"/>
              </a:cxn>
              <a:cxn ang="0">
                <a:pos x="611" y="252"/>
              </a:cxn>
              <a:cxn ang="0">
                <a:pos x="539" y="206"/>
              </a:cxn>
              <a:cxn ang="0">
                <a:pos x="461" y="165"/>
              </a:cxn>
              <a:cxn ang="0">
                <a:pos x="379" y="128"/>
              </a:cxn>
              <a:cxn ang="0">
                <a:pos x="292" y="92"/>
              </a:cxn>
              <a:cxn ang="0">
                <a:pos x="200" y="59"/>
              </a:cxn>
              <a:cxn ang="0">
                <a:pos x="103" y="28"/>
              </a:cxn>
              <a:cxn ang="0">
                <a:pos x="0" y="0"/>
              </a:cxn>
            </a:cxnLst>
            <a:rect l="0" t="0" r="r" b="b"/>
            <a:pathLst>
              <a:path w="1432" h="3492">
                <a:moveTo>
                  <a:pt x="0" y="0"/>
                </a:moveTo>
                <a:lnTo>
                  <a:pt x="1432" y="0"/>
                </a:lnTo>
                <a:lnTo>
                  <a:pt x="1432" y="3492"/>
                </a:lnTo>
                <a:lnTo>
                  <a:pt x="1419" y="3252"/>
                </a:lnTo>
                <a:lnTo>
                  <a:pt x="1406" y="3024"/>
                </a:lnTo>
                <a:lnTo>
                  <a:pt x="1393" y="2807"/>
                </a:lnTo>
                <a:lnTo>
                  <a:pt x="1379" y="2601"/>
                </a:lnTo>
                <a:lnTo>
                  <a:pt x="1364" y="2407"/>
                </a:lnTo>
                <a:lnTo>
                  <a:pt x="1348" y="2222"/>
                </a:lnTo>
                <a:lnTo>
                  <a:pt x="1330" y="2047"/>
                </a:lnTo>
                <a:lnTo>
                  <a:pt x="1311" y="1881"/>
                </a:lnTo>
                <a:lnTo>
                  <a:pt x="1291" y="1726"/>
                </a:lnTo>
                <a:lnTo>
                  <a:pt x="1268" y="1580"/>
                </a:lnTo>
                <a:lnTo>
                  <a:pt x="1245" y="1442"/>
                </a:lnTo>
                <a:lnTo>
                  <a:pt x="1218" y="1313"/>
                </a:lnTo>
                <a:lnTo>
                  <a:pt x="1190" y="1192"/>
                </a:lnTo>
                <a:lnTo>
                  <a:pt x="1158" y="1078"/>
                </a:lnTo>
                <a:lnTo>
                  <a:pt x="1125" y="973"/>
                </a:lnTo>
                <a:lnTo>
                  <a:pt x="1089" y="873"/>
                </a:lnTo>
                <a:lnTo>
                  <a:pt x="1049" y="781"/>
                </a:lnTo>
                <a:lnTo>
                  <a:pt x="1007" y="696"/>
                </a:lnTo>
                <a:lnTo>
                  <a:pt x="962" y="617"/>
                </a:lnTo>
                <a:lnTo>
                  <a:pt x="913" y="544"/>
                </a:lnTo>
                <a:lnTo>
                  <a:pt x="860" y="475"/>
                </a:lnTo>
                <a:lnTo>
                  <a:pt x="804" y="413"/>
                </a:lnTo>
                <a:lnTo>
                  <a:pt x="744" y="354"/>
                </a:lnTo>
                <a:lnTo>
                  <a:pt x="680" y="301"/>
                </a:lnTo>
                <a:lnTo>
                  <a:pt x="611" y="252"/>
                </a:lnTo>
                <a:lnTo>
                  <a:pt x="539" y="206"/>
                </a:lnTo>
                <a:lnTo>
                  <a:pt x="461" y="165"/>
                </a:lnTo>
                <a:lnTo>
                  <a:pt x="379" y="128"/>
                </a:lnTo>
                <a:lnTo>
                  <a:pt x="292" y="92"/>
                </a:lnTo>
                <a:lnTo>
                  <a:pt x="200" y="59"/>
                </a:lnTo>
                <a:lnTo>
                  <a:pt x="103" y="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" name="Freeform 47"/>
          <p:cNvSpPr>
            <a:spLocks/>
          </p:cNvSpPr>
          <p:nvPr userDrawn="1"/>
        </p:nvSpPr>
        <p:spPr bwMode="auto">
          <a:xfrm>
            <a:off x="3733800" y="5715000"/>
            <a:ext cx="5029200" cy="762000"/>
          </a:xfrm>
          <a:custGeom>
            <a:avLst/>
            <a:gdLst/>
            <a:ahLst/>
            <a:cxnLst>
              <a:cxn ang="0">
                <a:pos x="17264" y="180"/>
              </a:cxn>
              <a:cxn ang="0">
                <a:pos x="16706" y="689"/>
              </a:cxn>
              <a:cxn ang="0">
                <a:pos x="15959" y="1141"/>
              </a:cxn>
              <a:cxn ang="0">
                <a:pos x="15050" y="1535"/>
              </a:cxn>
              <a:cxn ang="0">
                <a:pos x="14003" y="1871"/>
              </a:cxn>
              <a:cxn ang="0">
                <a:pos x="12844" y="2151"/>
              </a:cxn>
              <a:cxn ang="0">
                <a:pos x="11599" y="2374"/>
              </a:cxn>
              <a:cxn ang="0">
                <a:pos x="10294" y="2540"/>
              </a:cxn>
              <a:cxn ang="0">
                <a:pos x="8951" y="2649"/>
              </a:cxn>
              <a:cxn ang="0">
                <a:pos x="7599" y="2704"/>
              </a:cxn>
              <a:cxn ang="0">
                <a:pos x="6264" y="2702"/>
              </a:cxn>
              <a:cxn ang="0">
                <a:pos x="4968" y="2645"/>
              </a:cxn>
              <a:cxn ang="0">
                <a:pos x="3740" y="2534"/>
              </a:cxn>
              <a:cxn ang="0">
                <a:pos x="2603" y="2367"/>
              </a:cxn>
              <a:cxn ang="0">
                <a:pos x="1584" y="2147"/>
              </a:cxn>
              <a:cxn ang="0">
                <a:pos x="708" y="1871"/>
              </a:cxn>
              <a:cxn ang="0">
                <a:pos x="0" y="1543"/>
              </a:cxn>
              <a:cxn ang="0">
                <a:pos x="341" y="1635"/>
              </a:cxn>
              <a:cxn ang="0">
                <a:pos x="1155" y="1920"/>
              </a:cxn>
              <a:cxn ang="0">
                <a:pos x="2121" y="2151"/>
              </a:cxn>
              <a:cxn ang="0">
                <a:pos x="3215" y="2331"/>
              </a:cxn>
              <a:cxn ang="0">
                <a:pos x="4413" y="2457"/>
              </a:cxn>
              <a:cxn ang="0">
                <a:pos x="5686" y="2531"/>
              </a:cxn>
              <a:cxn ang="0">
                <a:pos x="7011" y="2550"/>
              </a:cxn>
              <a:cxn ang="0">
                <a:pos x="8361" y="2515"/>
              </a:cxn>
              <a:cxn ang="0">
                <a:pos x="9712" y="2426"/>
              </a:cxn>
              <a:cxn ang="0">
                <a:pos x="11037" y="2283"/>
              </a:cxn>
              <a:cxn ang="0">
                <a:pos x="12311" y="2084"/>
              </a:cxn>
              <a:cxn ang="0">
                <a:pos x="13509" y="1831"/>
              </a:cxn>
              <a:cxn ang="0">
                <a:pos x="14604" y="1522"/>
              </a:cxn>
              <a:cxn ang="0">
                <a:pos x="15571" y="1158"/>
              </a:cxn>
              <a:cxn ang="0">
                <a:pos x="16386" y="737"/>
              </a:cxn>
              <a:cxn ang="0">
                <a:pos x="17021" y="260"/>
              </a:cxn>
            </a:cxnLst>
            <a:rect l="0" t="0" r="r" b="b"/>
            <a:pathLst>
              <a:path w="17264" h="2710">
                <a:moveTo>
                  <a:pt x="17264" y="0"/>
                </a:moveTo>
                <a:lnTo>
                  <a:pt x="17264" y="180"/>
                </a:lnTo>
                <a:lnTo>
                  <a:pt x="17010" y="442"/>
                </a:lnTo>
                <a:lnTo>
                  <a:pt x="16706" y="689"/>
                </a:lnTo>
                <a:lnTo>
                  <a:pt x="16354" y="923"/>
                </a:lnTo>
                <a:lnTo>
                  <a:pt x="15959" y="1141"/>
                </a:lnTo>
                <a:lnTo>
                  <a:pt x="15524" y="1345"/>
                </a:lnTo>
                <a:lnTo>
                  <a:pt x="15050" y="1535"/>
                </a:lnTo>
                <a:lnTo>
                  <a:pt x="14543" y="1710"/>
                </a:lnTo>
                <a:lnTo>
                  <a:pt x="14003" y="1871"/>
                </a:lnTo>
                <a:lnTo>
                  <a:pt x="13437" y="2018"/>
                </a:lnTo>
                <a:lnTo>
                  <a:pt x="12844" y="2151"/>
                </a:lnTo>
                <a:lnTo>
                  <a:pt x="12232" y="2269"/>
                </a:lnTo>
                <a:lnTo>
                  <a:pt x="11599" y="2374"/>
                </a:lnTo>
                <a:lnTo>
                  <a:pt x="10952" y="2464"/>
                </a:lnTo>
                <a:lnTo>
                  <a:pt x="10294" y="2540"/>
                </a:lnTo>
                <a:lnTo>
                  <a:pt x="9625" y="2602"/>
                </a:lnTo>
                <a:lnTo>
                  <a:pt x="8951" y="2649"/>
                </a:lnTo>
                <a:lnTo>
                  <a:pt x="8275" y="2684"/>
                </a:lnTo>
                <a:lnTo>
                  <a:pt x="7599" y="2704"/>
                </a:lnTo>
                <a:lnTo>
                  <a:pt x="6928" y="2710"/>
                </a:lnTo>
                <a:lnTo>
                  <a:pt x="6264" y="2702"/>
                </a:lnTo>
                <a:lnTo>
                  <a:pt x="5609" y="2681"/>
                </a:lnTo>
                <a:lnTo>
                  <a:pt x="4968" y="2645"/>
                </a:lnTo>
                <a:lnTo>
                  <a:pt x="4344" y="2597"/>
                </a:lnTo>
                <a:lnTo>
                  <a:pt x="3740" y="2534"/>
                </a:lnTo>
                <a:lnTo>
                  <a:pt x="3158" y="2457"/>
                </a:lnTo>
                <a:lnTo>
                  <a:pt x="2603" y="2367"/>
                </a:lnTo>
                <a:lnTo>
                  <a:pt x="2077" y="2264"/>
                </a:lnTo>
                <a:lnTo>
                  <a:pt x="1584" y="2147"/>
                </a:lnTo>
                <a:lnTo>
                  <a:pt x="1126" y="2016"/>
                </a:lnTo>
                <a:lnTo>
                  <a:pt x="708" y="1871"/>
                </a:lnTo>
                <a:lnTo>
                  <a:pt x="331" y="1714"/>
                </a:lnTo>
                <a:lnTo>
                  <a:pt x="0" y="1543"/>
                </a:lnTo>
                <a:lnTo>
                  <a:pt x="0" y="1474"/>
                </a:lnTo>
                <a:lnTo>
                  <a:pt x="341" y="1635"/>
                </a:lnTo>
                <a:lnTo>
                  <a:pt x="727" y="1784"/>
                </a:lnTo>
                <a:lnTo>
                  <a:pt x="1155" y="1920"/>
                </a:lnTo>
                <a:lnTo>
                  <a:pt x="1621" y="2042"/>
                </a:lnTo>
                <a:lnTo>
                  <a:pt x="2121" y="2151"/>
                </a:lnTo>
                <a:lnTo>
                  <a:pt x="2654" y="2249"/>
                </a:lnTo>
                <a:lnTo>
                  <a:pt x="3215" y="2331"/>
                </a:lnTo>
                <a:lnTo>
                  <a:pt x="3803" y="2401"/>
                </a:lnTo>
                <a:lnTo>
                  <a:pt x="4413" y="2457"/>
                </a:lnTo>
                <a:lnTo>
                  <a:pt x="5041" y="2500"/>
                </a:lnTo>
                <a:lnTo>
                  <a:pt x="5686" y="2531"/>
                </a:lnTo>
                <a:lnTo>
                  <a:pt x="6343" y="2547"/>
                </a:lnTo>
                <a:lnTo>
                  <a:pt x="7011" y="2550"/>
                </a:lnTo>
                <a:lnTo>
                  <a:pt x="7685" y="2539"/>
                </a:lnTo>
                <a:lnTo>
                  <a:pt x="8361" y="2515"/>
                </a:lnTo>
                <a:lnTo>
                  <a:pt x="9039" y="2478"/>
                </a:lnTo>
                <a:lnTo>
                  <a:pt x="9712" y="2426"/>
                </a:lnTo>
                <a:lnTo>
                  <a:pt x="10379" y="2361"/>
                </a:lnTo>
                <a:lnTo>
                  <a:pt x="11037" y="2283"/>
                </a:lnTo>
                <a:lnTo>
                  <a:pt x="11682" y="2190"/>
                </a:lnTo>
                <a:lnTo>
                  <a:pt x="12311" y="2084"/>
                </a:lnTo>
                <a:lnTo>
                  <a:pt x="12921" y="1964"/>
                </a:lnTo>
                <a:lnTo>
                  <a:pt x="13509" y="1831"/>
                </a:lnTo>
                <a:lnTo>
                  <a:pt x="14070" y="1683"/>
                </a:lnTo>
                <a:lnTo>
                  <a:pt x="14604" y="1522"/>
                </a:lnTo>
                <a:lnTo>
                  <a:pt x="15105" y="1347"/>
                </a:lnTo>
                <a:lnTo>
                  <a:pt x="15571" y="1158"/>
                </a:lnTo>
                <a:lnTo>
                  <a:pt x="15999" y="954"/>
                </a:lnTo>
                <a:lnTo>
                  <a:pt x="16386" y="737"/>
                </a:lnTo>
                <a:lnTo>
                  <a:pt x="16728" y="506"/>
                </a:lnTo>
                <a:lnTo>
                  <a:pt x="17021" y="260"/>
                </a:lnTo>
                <a:lnTo>
                  <a:pt x="17264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accent2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990600" y="1116449"/>
            <a:ext cx="6858000" cy="707886"/>
          </a:xfrm>
        </p:spPr>
        <p:txBody>
          <a:bodyPr wrap="square">
            <a:spAutoFit/>
          </a:bodyPr>
          <a:lstStyle>
            <a:lvl1pPr algn="r">
              <a:defRPr sz="40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990600" y="1900535"/>
            <a:ext cx="6858000" cy="461665"/>
          </a:xfrm>
        </p:spPr>
        <p:txBody>
          <a:bodyPr wrap="square">
            <a:spAutoFit/>
          </a:bodyPr>
          <a:lstStyle>
            <a:lvl1pPr marL="0" indent="0" algn="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4/29/2011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4/29/2011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4/29/2011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4/29/2011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4/29/2011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4/29/2011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4/29/2011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4/29/2011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4/29/2011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4/29/2011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1548-A370-498C-A14B-E715C2319CD9}" type="datetimeFigureOut">
              <a:rPr lang="en-US" smtClean="0"/>
              <a:pPr/>
              <a:t>4/29/2011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F1548-A370-498C-A14B-E715C2319CD9}" type="datetimeFigureOut">
              <a:rPr lang="en-US" smtClean="0"/>
              <a:pPr/>
              <a:t>4/29/2011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7543800" y="0"/>
              <a:ext cx="1600201" cy="22098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2" y="0"/>
                </a:cxn>
                <a:cxn ang="0">
                  <a:pos x="1432" y="3492"/>
                </a:cxn>
                <a:cxn ang="0">
                  <a:pos x="1419" y="3252"/>
                </a:cxn>
                <a:cxn ang="0">
                  <a:pos x="1406" y="3024"/>
                </a:cxn>
                <a:cxn ang="0">
                  <a:pos x="1393" y="2807"/>
                </a:cxn>
                <a:cxn ang="0">
                  <a:pos x="1379" y="2601"/>
                </a:cxn>
                <a:cxn ang="0">
                  <a:pos x="1364" y="2407"/>
                </a:cxn>
                <a:cxn ang="0">
                  <a:pos x="1348" y="2222"/>
                </a:cxn>
                <a:cxn ang="0">
                  <a:pos x="1330" y="2047"/>
                </a:cxn>
                <a:cxn ang="0">
                  <a:pos x="1311" y="1881"/>
                </a:cxn>
                <a:cxn ang="0">
                  <a:pos x="1291" y="1726"/>
                </a:cxn>
                <a:cxn ang="0">
                  <a:pos x="1268" y="1580"/>
                </a:cxn>
                <a:cxn ang="0">
                  <a:pos x="1245" y="1442"/>
                </a:cxn>
                <a:cxn ang="0">
                  <a:pos x="1218" y="1313"/>
                </a:cxn>
                <a:cxn ang="0">
                  <a:pos x="1190" y="1192"/>
                </a:cxn>
                <a:cxn ang="0">
                  <a:pos x="1158" y="1078"/>
                </a:cxn>
                <a:cxn ang="0">
                  <a:pos x="1125" y="973"/>
                </a:cxn>
                <a:cxn ang="0">
                  <a:pos x="1089" y="873"/>
                </a:cxn>
                <a:cxn ang="0">
                  <a:pos x="1049" y="781"/>
                </a:cxn>
                <a:cxn ang="0">
                  <a:pos x="1007" y="696"/>
                </a:cxn>
                <a:cxn ang="0">
                  <a:pos x="962" y="617"/>
                </a:cxn>
                <a:cxn ang="0">
                  <a:pos x="913" y="544"/>
                </a:cxn>
                <a:cxn ang="0">
                  <a:pos x="860" y="475"/>
                </a:cxn>
                <a:cxn ang="0">
                  <a:pos x="804" y="413"/>
                </a:cxn>
                <a:cxn ang="0">
                  <a:pos x="744" y="354"/>
                </a:cxn>
                <a:cxn ang="0">
                  <a:pos x="680" y="301"/>
                </a:cxn>
                <a:cxn ang="0">
                  <a:pos x="611" y="252"/>
                </a:cxn>
                <a:cxn ang="0">
                  <a:pos x="539" y="206"/>
                </a:cxn>
                <a:cxn ang="0">
                  <a:pos x="461" y="165"/>
                </a:cxn>
                <a:cxn ang="0">
                  <a:pos x="379" y="128"/>
                </a:cxn>
                <a:cxn ang="0">
                  <a:pos x="292" y="92"/>
                </a:cxn>
                <a:cxn ang="0">
                  <a:pos x="200" y="59"/>
                </a:cxn>
                <a:cxn ang="0">
                  <a:pos x="103" y="28"/>
                </a:cxn>
                <a:cxn ang="0">
                  <a:pos x="0" y="0"/>
                </a:cxn>
              </a:cxnLst>
              <a:rect l="0" t="0" r="r" b="b"/>
              <a:pathLst>
                <a:path w="1432" h="3492">
                  <a:moveTo>
                    <a:pt x="0" y="0"/>
                  </a:moveTo>
                  <a:lnTo>
                    <a:pt x="1432" y="0"/>
                  </a:lnTo>
                  <a:lnTo>
                    <a:pt x="1432" y="3492"/>
                  </a:lnTo>
                  <a:lnTo>
                    <a:pt x="1419" y="3252"/>
                  </a:lnTo>
                  <a:lnTo>
                    <a:pt x="1406" y="3024"/>
                  </a:lnTo>
                  <a:lnTo>
                    <a:pt x="1393" y="2807"/>
                  </a:lnTo>
                  <a:lnTo>
                    <a:pt x="1379" y="2601"/>
                  </a:lnTo>
                  <a:lnTo>
                    <a:pt x="1364" y="2407"/>
                  </a:lnTo>
                  <a:lnTo>
                    <a:pt x="1348" y="2222"/>
                  </a:lnTo>
                  <a:lnTo>
                    <a:pt x="1330" y="2047"/>
                  </a:lnTo>
                  <a:lnTo>
                    <a:pt x="1311" y="1881"/>
                  </a:lnTo>
                  <a:lnTo>
                    <a:pt x="1291" y="1726"/>
                  </a:lnTo>
                  <a:lnTo>
                    <a:pt x="1268" y="1580"/>
                  </a:lnTo>
                  <a:lnTo>
                    <a:pt x="1245" y="1442"/>
                  </a:lnTo>
                  <a:lnTo>
                    <a:pt x="1218" y="1313"/>
                  </a:lnTo>
                  <a:lnTo>
                    <a:pt x="1190" y="1192"/>
                  </a:lnTo>
                  <a:lnTo>
                    <a:pt x="1158" y="1078"/>
                  </a:lnTo>
                  <a:lnTo>
                    <a:pt x="1125" y="973"/>
                  </a:lnTo>
                  <a:lnTo>
                    <a:pt x="1089" y="873"/>
                  </a:lnTo>
                  <a:lnTo>
                    <a:pt x="1049" y="781"/>
                  </a:lnTo>
                  <a:lnTo>
                    <a:pt x="1007" y="696"/>
                  </a:lnTo>
                  <a:lnTo>
                    <a:pt x="962" y="617"/>
                  </a:lnTo>
                  <a:lnTo>
                    <a:pt x="913" y="544"/>
                  </a:lnTo>
                  <a:lnTo>
                    <a:pt x="860" y="475"/>
                  </a:lnTo>
                  <a:lnTo>
                    <a:pt x="804" y="413"/>
                  </a:lnTo>
                  <a:lnTo>
                    <a:pt x="744" y="354"/>
                  </a:lnTo>
                  <a:lnTo>
                    <a:pt x="680" y="301"/>
                  </a:lnTo>
                  <a:lnTo>
                    <a:pt x="611" y="252"/>
                  </a:lnTo>
                  <a:lnTo>
                    <a:pt x="539" y="206"/>
                  </a:lnTo>
                  <a:lnTo>
                    <a:pt x="461" y="165"/>
                  </a:lnTo>
                  <a:lnTo>
                    <a:pt x="379" y="128"/>
                  </a:lnTo>
                  <a:lnTo>
                    <a:pt x="292" y="92"/>
                  </a:lnTo>
                  <a:lnTo>
                    <a:pt x="200" y="59"/>
                  </a:lnTo>
                  <a:lnTo>
                    <a:pt x="10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3733800" y="5715000"/>
              <a:ext cx="5029200" cy="762000"/>
            </a:xfrm>
            <a:custGeom>
              <a:avLst/>
              <a:gdLst/>
              <a:ahLst/>
              <a:cxnLst>
                <a:cxn ang="0">
                  <a:pos x="17264" y="180"/>
                </a:cxn>
                <a:cxn ang="0">
                  <a:pos x="16706" y="689"/>
                </a:cxn>
                <a:cxn ang="0">
                  <a:pos x="15959" y="1141"/>
                </a:cxn>
                <a:cxn ang="0">
                  <a:pos x="15050" y="1535"/>
                </a:cxn>
                <a:cxn ang="0">
                  <a:pos x="14003" y="1871"/>
                </a:cxn>
                <a:cxn ang="0">
                  <a:pos x="12844" y="2151"/>
                </a:cxn>
                <a:cxn ang="0">
                  <a:pos x="11599" y="2374"/>
                </a:cxn>
                <a:cxn ang="0">
                  <a:pos x="10294" y="2540"/>
                </a:cxn>
                <a:cxn ang="0">
                  <a:pos x="8951" y="2649"/>
                </a:cxn>
                <a:cxn ang="0">
                  <a:pos x="7599" y="2704"/>
                </a:cxn>
                <a:cxn ang="0">
                  <a:pos x="6264" y="2702"/>
                </a:cxn>
                <a:cxn ang="0">
                  <a:pos x="4968" y="2645"/>
                </a:cxn>
                <a:cxn ang="0">
                  <a:pos x="3740" y="2534"/>
                </a:cxn>
                <a:cxn ang="0">
                  <a:pos x="2603" y="2367"/>
                </a:cxn>
                <a:cxn ang="0">
                  <a:pos x="1584" y="2147"/>
                </a:cxn>
                <a:cxn ang="0">
                  <a:pos x="708" y="1871"/>
                </a:cxn>
                <a:cxn ang="0">
                  <a:pos x="0" y="1543"/>
                </a:cxn>
                <a:cxn ang="0">
                  <a:pos x="341" y="1635"/>
                </a:cxn>
                <a:cxn ang="0">
                  <a:pos x="1155" y="1920"/>
                </a:cxn>
                <a:cxn ang="0">
                  <a:pos x="2121" y="2151"/>
                </a:cxn>
                <a:cxn ang="0">
                  <a:pos x="3215" y="2331"/>
                </a:cxn>
                <a:cxn ang="0">
                  <a:pos x="4413" y="2457"/>
                </a:cxn>
                <a:cxn ang="0">
                  <a:pos x="5686" y="2531"/>
                </a:cxn>
                <a:cxn ang="0">
                  <a:pos x="7011" y="2550"/>
                </a:cxn>
                <a:cxn ang="0">
                  <a:pos x="8361" y="2515"/>
                </a:cxn>
                <a:cxn ang="0">
                  <a:pos x="9712" y="2426"/>
                </a:cxn>
                <a:cxn ang="0">
                  <a:pos x="11037" y="2283"/>
                </a:cxn>
                <a:cxn ang="0">
                  <a:pos x="12311" y="2084"/>
                </a:cxn>
                <a:cxn ang="0">
                  <a:pos x="13509" y="1831"/>
                </a:cxn>
                <a:cxn ang="0">
                  <a:pos x="14604" y="1522"/>
                </a:cxn>
                <a:cxn ang="0">
                  <a:pos x="15571" y="1158"/>
                </a:cxn>
                <a:cxn ang="0">
                  <a:pos x="16386" y="737"/>
                </a:cxn>
                <a:cxn ang="0">
                  <a:pos x="17021" y="260"/>
                </a:cxn>
              </a:cxnLst>
              <a:rect l="0" t="0" r="r" b="b"/>
              <a:pathLst>
                <a:path w="17264" h="2710">
                  <a:moveTo>
                    <a:pt x="17264" y="0"/>
                  </a:moveTo>
                  <a:lnTo>
                    <a:pt x="17264" y="180"/>
                  </a:lnTo>
                  <a:lnTo>
                    <a:pt x="17010" y="442"/>
                  </a:lnTo>
                  <a:lnTo>
                    <a:pt x="16706" y="689"/>
                  </a:lnTo>
                  <a:lnTo>
                    <a:pt x="16354" y="923"/>
                  </a:lnTo>
                  <a:lnTo>
                    <a:pt x="15959" y="1141"/>
                  </a:lnTo>
                  <a:lnTo>
                    <a:pt x="15524" y="1345"/>
                  </a:lnTo>
                  <a:lnTo>
                    <a:pt x="15050" y="1535"/>
                  </a:lnTo>
                  <a:lnTo>
                    <a:pt x="14543" y="1710"/>
                  </a:lnTo>
                  <a:lnTo>
                    <a:pt x="14003" y="1871"/>
                  </a:lnTo>
                  <a:lnTo>
                    <a:pt x="13437" y="2018"/>
                  </a:lnTo>
                  <a:lnTo>
                    <a:pt x="12844" y="2151"/>
                  </a:lnTo>
                  <a:lnTo>
                    <a:pt x="12232" y="2269"/>
                  </a:lnTo>
                  <a:lnTo>
                    <a:pt x="11599" y="2374"/>
                  </a:lnTo>
                  <a:lnTo>
                    <a:pt x="10952" y="2464"/>
                  </a:lnTo>
                  <a:lnTo>
                    <a:pt x="10294" y="2540"/>
                  </a:lnTo>
                  <a:lnTo>
                    <a:pt x="9625" y="2602"/>
                  </a:lnTo>
                  <a:lnTo>
                    <a:pt x="8951" y="2649"/>
                  </a:lnTo>
                  <a:lnTo>
                    <a:pt x="8275" y="2684"/>
                  </a:lnTo>
                  <a:lnTo>
                    <a:pt x="7599" y="2704"/>
                  </a:lnTo>
                  <a:lnTo>
                    <a:pt x="6928" y="2710"/>
                  </a:lnTo>
                  <a:lnTo>
                    <a:pt x="6264" y="2702"/>
                  </a:lnTo>
                  <a:lnTo>
                    <a:pt x="5609" y="2681"/>
                  </a:lnTo>
                  <a:lnTo>
                    <a:pt x="4968" y="2645"/>
                  </a:lnTo>
                  <a:lnTo>
                    <a:pt x="4344" y="2597"/>
                  </a:lnTo>
                  <a:lnTo>
                    <a:pt x="3740" y="2534"/>
                  </a:lnTo>
                  <a:lnTo>
                    <a:pt x="3158" y="2457"/>
                  </a:lnTo>
                  <a:lnTo>
                    <a:pt x="2603" y="2367"/>
                  </a:lnTo>
                  <a:lnTo>
                    <a:pt x="2077" y="2264"/>
                  </a:lnTo>
                  <a:lnTo>
                    <a:pt x="1584" y="2147"/>
                  </a:lnTo>
                  <a:lnTo>
                    <a:pt x="1126" y="2016"/>
                  </a:lnTo>
                  <a:lnTo>
                    <a:pt x="708" y="1871"/>
                  </a:lnTo>
                  <a:lnTo>
                    <a:pt x="331" y="1714"/>
                  </a:lnTo>
                  <a:lnTo>
                    <a:pt x="0" y="1543"/>
                  </a:lnTo>
                  <a:lnTo>
                    <a:pt x="0" y="1474"/>
                  </a:lnTo>
                  <a:lnTo>
                    <a:pt x="341" y="1635"/>
                  </a:lnTo>
                  <a:lnTo>
                    <a:pt x="727" y="1784"/>
                  </a:lnTo>
                  <a:lnTo>
                    <a:pt x="1155" y="1920"/>
                  </a:lnTo>
                  <a:lnTo>
                    <a:pt x="1621" y="2042"/>
                  </a:lnTo>
                  <a:lnTo>
                    <a:pt x="2121" y="2151"/>
                  </a:lnTo>
                  <a:lnTo>
                    <a:pt x="2654" y="2249"/>
                  </a:lnTo>
                  <a:lnTo>
                    <a:pt x="3215" y="2331"/>
                  </a:lnTo>
                  <a:lnTo>
                    <a:pt x="3803" y="2401"/>
                  </a:lnTo>
                  <a:lnTo>
                    <a:pt x="4413" y="2457"/>
                  </a:lnTo>
                  <a:lnTo>
                    <a:pt x="5041" y="2500"/>
                  </a:lnTo>
                  <a:lnTo>
                    <a:pt x="5686" y="2531"/>
                  </a:lnTo>
                  <a:lnTo>
                    <a:pt x="6343" y="2547"/>
                  </a:lnTo>
                  <a:lnTo>
                    <a:pt x="7011" y="2550"/>
                  </a:lnTo>
                  <a:lnTo>
                    <a:pt x="7685" y="2539"/>
                  </a:lnTo>
                  <a:lnTo>
                    <a:pt x="8361" y="2515"/>
                  </a:lnTo>
                  <a:lnTo>
                    <a:pt x="9039" y="2478"/>
                  </a:lnTo>
                  <a:lnTo>
                    <a:pt x="9712" y="2426"/>
                  </a:lnTo>
                  <a:lnTo>
                    <a:pt x="10379" y="2361"/>
                  </a:lnTo>
                  <a:lnTo>
                    <a:pt x="11037" y="2283"/>
                  </a:lnTo>
                  <a:lnTo>
                    <a:pt x="11682" y="2190"/>
                  </a:lnTo>
                  <a:lnTo>
                    <a:pt x="12311" y="2084"/>
                  </a:lnTo>
                  <a:lnTo>
                    <a:pt x="12921" y="1964"/>
                  </a:lnTo>
                  <a:lnTo>
                    <a:pt x="13509" y="1831"/>
                  </a:lnTo>
                  <a:lnTo>
                    <a:pt x="14070" y="1683"/>
                  </a:lnTo>
                  <a:lnTo>
                    <a:pt x="14604" y="1522"/>
                  </a:lnTo>
                  <a:lnTo>
                    <a:pt x="15105" y="1347"/>
                  </a:lnTo>
                  <a:lnTo>
                    <a:pt x="15571" y="1158"/>
                  </a:lnTo>
                  <a:lnTo>
                    <a:pt x="15999" y="954"/>
                  </a:lnTo>
                  <a:lnTo>
                    <a:pt x="16386" y="737"/>
                  </a:lnTo>
                  <a:lnTo>
                    <a:pt x="16728" y="506"/>
                  </a:lnTo>
                  <a:lnTo>
                    <a:pt x="17021" y="260"/>
                  </a:lnTo>
                  <a:lnTo>
                    <a:pt x="1726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50000">
                  <a:schemeClr val="accent2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8F03A-58E1-4ECA-9024-348A9A81A5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0" y="2855091"/>
            <a:ext cx="3581400" cy="4002909"/>
            <a:chOff x="0" y="2533588"/>
            <a:chExt cx="8022336" cy="8966516"/>
          </a:xfrm>
        </p:grpSpPr>
        <p:sp>
          <p:nvSpPr>
            <p:cNvPr id="13" name="Freeform 7"/>
            <p:cNvSpPr>
              <a:spLocks/>
            </p:cNvSpPr>
            <p:nvPr userDrawn="1"/>
          </p:nvSpPr>
          <p:spPr bwMode="auto">
            <a:xfrm>
              <a:off x="0" y="2533588"/>
              <a:ext cx="4127500" cy="25145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" y="18"/>
                </a:cxn>
                <a:cxn ang="0">
                  <a:pos x="246" y="40"/>
                </a:cxn>
                <a:cxn ang="0">
                  <a:pos x="365" y="64"/>
                </a:cxn>
                <a:cxn ang="0">
                  <a:pos x="596" y="127"/>
                </a:cxn>
                <a:cxn ang="0">
                  <a:pos x="815" y="200"/>
                </a:cxn>
                <a:cxn ang="0">
                  <a:pos x="1025" y="286"/>
                </a:cxn>
                <a:cxn ang="0">
                  <a:pos x="1223" y="380"/>
                </a:cxn>
                <a:cxn ang="0">
                  <a:pos x="1411" y="482"/>
                </a:cxn>
                <a:cxn ang="0">
                  <a:pos x="1588" y="591"/>
                </a:cxn>
                <a:cxn ang="0">
                  <a:pos x="1753" y="707"/>
                </a:cxn>
                <a:cxn ang="0">
                  <a:pos x="1907" y="824"/>
                </a:cxn>
                <a:cxn ang="0">
                  <a:pos x="2047" y="946"/>
                </a:cxn>
                <a:cxn ang="0">
                  <a:pos x="2177" y="1066"/>
                </a:cxn>
                <a:cxn ang="0">
                  <a:pos x="2293" y="1189"/>
                </a:cxn>
                <a:cxn ang="0">
                  <a:pos x="2397" y="1308"/>
                </a:cxn>
                <a:cxn ang="0">
                  <a:pos x="2488" y="1423"/>
                </a:cxn>
                <a:cxn ang="0">
                  <a:pos x="2565" y="1534"/>
                </a:cxn>
                <a:cxn ang="0">
                  <a:pos x="2600" y="1587"/>
                </a:cxn>
                <a:cxn ang="0">
                  <a:pos x="2535" y="1522"/>
                </a:cxn>
                <a:cxn ang="0">
                  <a:pos x="2455" y="1451"/>
                </a:cxn>
                <a:cxn ang="0">
                  <a:pos x="2359" y="1375"/>
                </a:cxn>
                <a:cxn ang="0">
                  <a:pos x="2247" y="1294"/>
                </a:cxn>
                <a:cxn ang="0">
                  <a:pos x="2119" y="1215"/>
                </a:cxn>
                <a:cxn ang="0">
                  <a:pos x="1981" y="1134"/>
                </a:cxn>
                <a:cxn ang="0">
                  <a:pos x="1827" y="1058"/>
                </a:cxn>
                <a:cxn ang="0">
                  <a:pos x="1662" y="986"/>
                </a:cxn>
                <a:cxn ang="0">
                  <a:pos x="1486" y="921"/>
                </a:cxn>
                <a:cxn ang="0">
                  <a:pos x="1299" y="865"/>
                </a:cxn>
                <a:cxn ang="0">
                  <a:pos x="1103" y="819"/>
                </a:cxn>
                <a:cxn ang="0">
                  <a:pos x="896" y="787"/>
                </a:cxn>
                <a:cxn ang="0">
                  <a:pos x="791" y="776"/>
                </a:cxn>
                <a:cxn ang="0">
                  <a:pos x="683" y="769"/>
                </a:cxn>
                <a:cxn ang="0">
                  <a:pos x="573" y="768"/>
                </a:cxn>
                <a:cxn ang="0">
                  <a:pos x="462" y="769"/>
                </a:cxn>
                <a:cxn ang="0">
                  <a:pos x="348" y="776"/>
                </a:cxn>
                <a:cxn ang="0">
                  <a:pos x="234" y="787"/>
                </a:cxn>
                <a:cxn ang="0">
                  <a:pos x="117" y="806"/>
                </a:cxn>
                <a:cxn ang="0">
                  <a:pos x="0" y="827"/>
                </a:cxn>
                <a:cxn ang="0">
                  <a:pos x="0" y="0"/>
                </a:cxn>
              </a:cxnLst>
              <a:rect l="0" t="0" r="r" b="b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8"/>
            <p:cNvSpPr>
              <a:spLocks/>
            </p:cNvSpPr>
            <p:nvPr userDrawn="1"/>
          </p:nvSpPr>
          <p:spPr bwMode="auto">
            <a:xfrm>
              <a:off x="0" y="4980432"/>
              <a:ext cx="3184026" cy="6519672"/>
            </a:xfrm>
            <a:custGeom>
              <a:avLst/>
              <a:gdLst/>
              <a:ahLst/>
              <a:cxnLst>
                <a:cxn ang="0">
                  <a:pos x="0" y="776"/>
                </a:cxn>
                <a:cxn ang="0">
                  <a:pos x="0" y="776"/>
                </a:cxn>
                <a:cxn ang="0">
                  <a:pos x="38" y="703"/>
                </a:cxn>
                <a:cxn ang="0">
                  <a:pos x="78" y="634"/>
                </a:cxn>
                <a:cxn ang="0">
                  <a:pos x="119" y="566"/>
                </a:cxn>
                <a:cxn ang="0">
                  <a:pos x="162" y="502"/>
                </a:cxn>
                <a:cxn ang="0">
                  <a:pos x="208" y="441"/>
                </a:cxn>
                <a:cxn ang="0">
                  <a:pos x="256" y="381"/>
                </a:cxn>
                <a:cxn ang="0">
                  <a:pos x="305" y="327"/>
                </a:cxn>
                <a:cxn ang="0">
                  <a:pos x="330" y="300"/>
                </a:cxn>
                <a:cxn ang="0">
                  <a:pos x="357" y="274"/>
                </a:cxn>
                <a:cxn ang="0">
                  <a:pos x="385" y="249"/>
                </a:cxn>
                <a:cxn ang="0">
                  <a:pos x="411" y="226"/>
                </a:cxn>
                <a:cxn ang="0">
                  <a:pos x="439" y="203"/>
                </a:cxn>
                <a:cxn ang="0">
                  <a:pos x="469" y="182"/>
                </a:cxn>
                <a:cxn ang="0">
                  <a:pos x="497" y="160"/>
                </a:cxn>
                <a:cxn ang="0">
                  <a:pos x="527" y="140"/>
                </a:cxn>
                <a:cxn ang="0">
                  <a:pos x="558" y="122"/>
                </a:cxn>
                <a:cxn ang="0">
                  <a:pos x="588" y="104"/>
                </a:cxn>
                <a:cxn ang="0">
                  <a:pos x="619" y="87"/>
                </a:cxn>
                <a:cxn ang="0">
                  <a:pos x="652" y="71"/>
                </a:cxn>
                <a:cxn ang="0">
                  <a:pos x="685" y="56"/>
                </a:cxn>
                <a:cxn ang="0">
                  <a:pos x="718" y="43"/>
                </a:cxn>
                <a:cxn ang="0">
                  <a:pos x="751" y="31"/>
                </a:cxn>
                <a:cxn ang="0">
                  <a:pos x="786" y="20"/>
                </a:cxn>
                <a:cxn ang="0">
                  <a:pos x="822" y="10"/>
                </a:cxn>
                <a:cxn ang="0">
                  <a:pos x="857" y="0"/>
                </a:cxn>
                <a:cxn ang="0">
                  <a:pos x="857" y="0"/>
                </a:cxn>
                <a:cxn ang="0">
                  <a:pos x="806" y="46"/>
                </a:cxn>
                <a:cxn ang="0">
                  <a:pos x="754" y="94"/>
                </a:cxn>
                <a:cxn ang="0">
                  <a:pos x="706" y="144"/>
                </a:cxn>
                <a:cxn ang="0">
                  <a:pos x="660" y="196"/>
                </a:cxn>
                <a:cxn ang="0">
                  <a:pos x="617" y="249"/>
                </a:cxn>
                <a:cxn ang="0">
                  <a:pos x="576" y="304"/>
                </a:cxn>
                <a:cxn ang="0">
                  <a:pos x="536" y="362"/>
                </a:cxn>
                <a:cxn ang="0">
                  <a:pos x="498" y="419"/>
                </a:cxn>
                <a:cxn ang="0">
                  <a:pos x="462" y="479"/>
                </a:cxn>
                <a:cxn ang="0">
                  <a:pos x="429" y="538"/>
                </a:cxn>
                <a:cxn ang="0">
                  <a:pos x="398" y="601"/>
                </a:cxn>
                <a:cxn ang="0">
                  <a:pos x="368" y="664"/>
                </a:cxn>
                <a:cxn ang="0">
                  <a:pos x="340" y="728"/>
                </a:cxn>
                <a:cxn ang="0">
                  <a:pos x="315" y="792"/>
                </a:cxn>
                <a:cxn ang="0">
                  <a:pos x="291" y="858"/>
                </a:cxn>
                <a:cxn ang="0">
                  <a:pos x="269" y="925"/>
                </a:cxn>
                <a:cxn ang="0">
                  <a:pos x="249" y="992"/>
                </a:cxn>
                <a:cxn ang="0">
                  <a:pos x="229" y="1060"/>
                </a:cxn>
                <a:cxn ang="0">
                  <a:pos x="213" y="1128"/>
                </a:cxn>
                <a:cxn ang="0">
                  <a:pos x="198" y="1197"/>
                </a:cxn>
                <a:cxn ang="0">
                  <a:pos x="185" y="1266"/>
                </a:cxn>
                <a:cxn ang="0">
                  <a:pos x="173" y="1336"/>
                </a:cxn>
                <a:cxn ang="0">
                  <a:pos x="162" y="1405"/>
                </a:cxn>
                <a:cxn ang="0">
                  <a:pos x="154" y="1474"/>
                </a:cxn>
                <a:cxn ang="0">
                  <a:pos x="147" y="1544"/>
                </a:cxn>
                <a:cxn ang="0">
                  <a:pos x="140" y="1613"/>
                </a:cxn>
                <a:cxn ang="0">
                  <a:pos x="137" y="1682"/>
                </a:cxn>
                <a:cxn ang="0">
                  <a:pos x="134" y="1752"/>
                </a:cxn>
                <a:cxn ang="0">
                  <a:pos x="132" y="1821"/>
                </a:cxn>
                <a:cxn ang="0">
                  <a:pos x="132" y="1889"/>
                </a:cxn>
                <a:cxn ang="0">
                  <a:pos x="134" y="1956"/>
                </a:cxn>
                <a:cxn ang="0">
                  <a:pos x="135" y="2024"/>
                </a:cxn>
                <a:cxn ang="0">
                  <a:pos x="0" y="2024"/>
                </a:cxn>
                <a:cxn ang="0">
                  <a:pos x="0" y="776"/>
                </a:cxn>
                <a:cxn ang="0">
                  <a:pos x="0" y="776"/>
                </a:cxn>
              </a:cxnLst>
              <a:rect l="0" t="0" r="r" b="b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9"/>
            <p:cNvSpPr>
              <a:spLocks/>
            </p:cNvSpPr>
            <p:nvPr userDrawn="1"/>
          </p:nvSpPr>
          <p:spPr bwMode="auto">
            <a:xfrm>
              <a:off x="0" y="3371787"/>
              <a:ext cx="2895599" cy="2154237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165" y="69"/>
                </a:cxn>
                <a:cxn ang="0">
                  <a:pos x="327" y="33"/>
                </a:cxn>
                <a:cxn ang="0">
                  <a:pos x="487" y="11"/>
                </a:cxn>
                <a:cxn ang="0">
                  <a:pos x="645" y="1"/>
                </a:cxn>
                <a:cxn ang="0">
                  <a:pos x="797" y="1"/>
                </a:cxn>
                <a:cxn ang="0">
                  <a:pos x="946" y="13"/>
                </a:cxn>
                <a:cxn ang="0">
                  <a:pos x="1088" y="33"/>
                </a:cxn>
                <a:cxn ang="0">
                  <a:pos x="1225" y="62"/>
                </a:cxn>
                <a:cxn ang="0">
                  <a:pos x="1352" y="97"/>
                </a:cxn>
                <a:cxn ang="0">
                  <a:pos x="1472" y="138"/>
                </a:cxn>
                <a:cxn ang="0">
                  <a:pos x="1585" y="184"/>
                </a:cxn>
                <a:cxn ang="0">
                  <a:pos x="1685" y="236"/>
                </a:cxn>
                <a:cxn ang="0">
                  <a:pos x="1776" y="288"/>
                </a:cxn>
                <a:cxn ang="0">
                  <a:pos x="1854" y="343"/>
                </a:cxn>
                <a:cxn ang="0">
                  <a:pos x="1921" y="399"/>
                </a:cxn>
                <a:cxn ang="0">
                  <a:pos x="1974" y="455"/>
                </a:cxn>
                <a:cxn ang="0">
                  <a:pos x="1920" y="434"/>
                </a:cxn>
                <a:cxn ang="0">
                  <a:pos x="1804" y="394"/>
                </a:cxn>
                <a:cxn ang="0">
                  <a:pos x="1680" y="361"/>
                </a:cxn>
                <a:cxn ang="0">
                  <a:pos x="1548" y="338"/>
                </a:cxn>
                <a:cxn ang="0">
                  <a:pos x="1413" y="323"/>
                </a:cxn>
                <a:cxn ang="0">
                  <a:pos x="1273" y="321"/>
                </a:cxn>
                <a:cxn ang="0">
                  <a:pos x="1132" y="331"/>
                </a:cxn>
                <a:cxn ang="0">
                  <a:pos x="990" y="356"/>
                </a:cxn>
                <a:cxn ang="0">
                  <a:pos x="919" y="374"/>
                </a:cxn>
                <a:cxn ang="0">
                  <a:pos x="850" y="396"/>
                </a:cxn>
                <a:cxn ang="0">
                  <a:pos x="781" y="424"/>
                </a:cxn>
                <a:cxn ang="0">
                  <a:pos x="711" y="455"/>
                </a:cxn>
                <a:cxn ang="0">
                  <a:pos x="645" y="490"/>
                </a:cxn>
                <a:cxn ang="0">
                  <a:pos x="579" y="531"/>
                </a:cxn>
                <a:cxn ang="0">
                  <a:pos x="515" y="577"/>
                </a:cxn>
                <a:cxn ang="0">
                  <a:pos x="452" y="629"/>
                </a:cxn>
                <a:cxn ang="0">
                  <a:pos x="391" y="685"/>
                </a:cxn>
                <a:cxn ang="0">
                  <a:pos x="333" y="747"/>
                </a:cxn>
                <a:cxn ang="0">
                  <a:pos x="277" y="815"/>
                </a:cxn>
                <a:cxn ang="0">
                  <a:pos x="223" y="889"/>
                </a:cxn>
                <a:cxn ang="0">
                  <a:pos x="172" y="970"/>
                </a:cxn>
                <a:cxn ang="0">
                  <a:pos x="124" y="1056"/>
                </a:cxn>
                <a:cxn ang="0">
                  <a:pos x="79" y="1150"/>
                </a:cxn>
                <a:cxn ang="0">
                  <a:pos x="38" y="1249"/>
                </a:cxn>
                <a:cxn ang="0">
                  <a:pos x="0" y="1357"/>
                </a:cxn>
                <a:cxn ang="0">
                  <a:pos x="0" y="118"/>
                </a:cxn>
              </a:cxnLst>
              <a:rect l="0" t="0" r="r" b="b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0"/>
            <p:cNvSpPr>
              <a:spLocks/>
            </p:cNvSpPr>
            <p:nvPr userDrawn="1"/>
          </p:nvSpPr>
          <p:spPr bwMode="auto">
            <a:xfrm>
              <a:off x="1502664" y="5586916"/>
              <a:ext cx="6519672" cy="5913188"/>
            </a:xfrm>
            <a:custGeom>
              <a:avLst/>
              <a:gdLst/>
              <a:ahLst/>
              <a:cxnLst>
                <a:cxn ang="0">
                  <a:pos x="1377" y="130"/>
                </a:cxn>
                <a:cxn ang="0">
                  <a:pos x="1299" y="89"/>
                </a:cxn>
                <a:cxn ang="0">
                  <a:pos x="1220" y="56"/>
                </a:cxn>
                <a:cxn ang="0">
                  <a:pos x="1137" y="30"/>
                </a:cxn>
                <a:cxn ang="0">
                  <a:pos x="1052" y="11"/>
                </a:cxn>
                <a:cxn ang="0">
                  <a:pos x="966" y="2"/>
                </a:cxn>
                <a:cxn ang="0">
                  <a:pos x="880" y="0"/>
                </a:cxn>
                <a:cxn ang="0">
                  <a:pos x="794" y="5"/>
                </a:cxn>
                <a:cxn ang="0">
                  <a:pos x="708" y="18"/>
                </a:cxn>
                <a:cxn ang="0">
                  <a:pos x="624" y="40"/>
                </a:cxn>
                <a:cxn ang="0">
                  <a:pos x="543" y="69"/>
                </a:cxn>
                <a:cxn ang="0">
                  <a:pos x="466" y="107"/>
                </a:cxn>
                <a:cxn ang="0">
                  <a:pos x="391" y="155"/>
                </a:cxn>
                <a:cxn ang="0">
                  <a:pos x="322" y="210"/>
                </a:cxn>
                <a:cxn ang="0">
                  <a:pos x="258" y="272"/>
                </a:cxn>
                <a:cxn ang="0">
                  <a:pos x="200" y="345"/>
                </a:cxn>
                <a:cxn ang="0">
                  <a:pos x="149" y="426"/>
                </a:cxn>
                <a:cxn ang="0">
                  <a:pos x="124" y="472"/>
                </a:cxn>
                <a:cxn ang="0">
                  <a:pos x="83" y="568"/>
                </a:cxn>
                <a:cxn ang="0">
                  <a:pos x="48" y="667"/>
                </a:cxn>
                <a:cxn ang="0">
                  <a:pos x="23" y="769"/>
                </a:cxn>
                <a:cxn ang="0">
                  <a:pos x="7" y="875"/>
                </a:cxn>
                <a:cxn ang="0">
                  <a:pos x="0" y="982"/>
                </a:cxn>
                <a:cxn ang="0">
                  <a:pos x="2" y="1090"/>
                </a:cxn>
                <a:cxn ang="0">
                  <a:pos x="12" y="1200"/>
                </a:cxn>
                <a:cxn ang="0">
                  <a:pos x="31" y="1311"/>
                </a:cxn>
                <a:cxn ang="0">
                  <a:pos x="61" y="1420"/>
                </a:cxn>
                <a:cxn ang="0">
                  <a:pos x="101" y="1529"/>
                </a:cxn>
                <a:cxn ang="0">
                  <a:pos x="149" y="1636"/>
                </a:cxn>
                <a:cxn ang="0">
                  <a:pos x="206" y="1742"/>
                </a:cxn>
                <a:cxn ang="0">
                  <a:pos x="274" y="1844"/>
                </a:cxn>
                <a:cxn ang="0">
                  <a:pos x="353" y="1943"/>
                </a:cxn>
                <a:cxn ang="0">
                  <a:pos x="441" y="2039"/>
                </a:cxn>
                <a:cxn ang="0">
                  <a:pos x="2552" y="2085"/>
                </a:cxn>
                <a:cxn ang="0">
                  <a:pos x="2526" y="2070"/>
                </a:cxn>
                <a:cxn ang="0">
                  <a:pos x="2336" y="1955"/>
                </a:cxn>
                <a:cxn ang="0">
                  <a:pos x="2192" y="1860"/>
                </a:cxn>
                <a:cxn ang="0">
                  <a:pos x="2025" y="1748"/>
                </a:cxn>
                <a:cxn ang="0">
                  <a:pos x="1849" y="1619"/>
                </a:cxn>
                <a:cxn ang="0">
                  <a:pos x="1667" y="1477"/>
                </a:cxn>
                <a:cxn ang="0">
                  <a:pos x="1492" y="1326"/>
                </a:cxn>
                <a:cxn ang="0">
                  <a:pos x="1410" y="1246"/>
                </a:cxn>
                <a:cxn ang="0">
                  <a:pos x="1332" y="1167"/>
                </a:cxn>
                <a:cxn ang="0">
                  <a:pos x="1261" y="1086"/>
                </a:cxn>
                <a:cxn ang="0">
                  <a:pos x="1195" y="1004"/>
                </a:cxn>
                <a:cxn ang="0">
                  <a:pos x="1139" y="923"/>
                </a:cxn>
                <a:cxn ang="0">
                  <a:pos x="1091" y="840"/>
                </a:cxn>
                <a:cxn ang="0">
                  <a:pos x="1055" y="761"/>
                </a:cxn>
                <a:cxn ang="0">
                  <a:pos x="1030" y="680"/>
                </a:cxn>
                <a:cxn ang="0">
                  <a:pos x="1017" y="602"/>
                </a:cxn>
                <a:cxn ang="0">
                  <a:pos x="1019" y="527"/>
                </a:cxn>
                <a:cxn ang="0">
                  <a:pos x="1028" y="470"/>
                </a:cxn>
                <a:cxn ang="0">
                  <a:pos x="1040" y="434"/>
                </a:cxn>
                <a:cxn ang="0">
                  <a:pos x="1057" y="398"/>
                </a:cxn>
                <a:cxn ang="0">
                  <a:pos x="1076" y="363"/>
                </a:cxn>
                <a:cxn ang="0">
                  <a:pos x="1101" y="330"/>
                </a:cxn>
                <a:cxn ang="0">
                  <a:pos x="1131" y="295"/>
                </a:cxn>
                <a:cxn ang="0">
                  <a:pos x="1182" y="248"/>
                </a:cxn>
                <a:cxn ang="0">
                  <a:pos x="1269" y="186"/>
                </a:cxn>
                <a:cxn ang="0">
                  <a:pos x="1377" y="130"/>
                </a:cxn>
              </a:cxnLst>
              <a:rect l="0" t="0" r="r" b="b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chemeClr val="bg1">
                <a:lumMod val="95000"/>
                <a:alpha val="3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1"/>
            <p:cNvSpPr>
              <a:spLocks/>
            </p:cNvSpPr>
            <p:nvPr userDrawn="1"/>
          </p:nvSpPr>
          <p:spPr bwMode="auto">
            <a:xfrm>
              <a:off x="1155002" y="5801712"/>
              <a:ext cx="3420932" cy="5698392"/>
            </a:xfrm>
            <a:custGeom>
              <a:avLst/>
              <a:gdLst/>
              <a:ahLst/>
              <a:cxnLst>
                <a:cxn ang="0">
                  <a:pos x="99" y="1804"/>
                </a:cxn>
                <a:cxn ang="0">
                  <a:pos x="57" y="1647"/>
                </a:cxn>
                <a:cxn ang="0">
                  <a:pos x="29" y="1492"/>
                </a:cxn>
                <a:cxn ang="0">
                  <a:pos x="10" y="1342"/>
                </a:cxn>
                <a:cxn ang="0">
                  <a:pos x="1" y="1195"/>
                </a:cxn>
                <a:cxn ang="0">
                  <a:pos x="1" y="1054"/>
                </a:cxn>
                <a:cxn ang="0">
                  <a:pos x="10" y="919"/>
                </a:cxn>
                <a:cxn ang="0">
                  <a:pos x="26" y="790"/>
                </a:cxn>
                <a:cxn ang="0">
                  <a:pos x="49" y="667"/>
                </a:cxn>
                <a:cxn ang="0">
                  <a:pos x="81" y="553"/>
                </a:cxn>
                <a:cxn ang="0">
                  <a:pos x="117" y="445"/>
                </a:cxn>
                <a:cxn ang="0">
                  <a:pos x="158" y="346"/>
                </a:cxn>
                <a:cxn ang="0">
                  <a:pos x="203" y="255"/>
                </a:cxn>
                <a:cxn ang="0">
                  <a:pos x="254" y="176"/>
                </a:cxn>
                <a:cxn ang="0">
                  <a:pos x="307" y="105"/>
                </a:cxn>
                <a:cxn ang="0">
                  <a:pos x="363" y="47"/>
                </a:cxn>
                <a:cxn ang="0">
                  <a:pos x="421" y="0"/>
                </a:cxn>
                <a:cxn ang="0">
                  <a:pos x="383" y="57"/>
                </a:cxn>
                <a:cxn ang="0">
                  <a:pos x="317" y="176"/>
                </a:cxn>
                <a:cxn ang="0">
                  <a:pos x="265" y="298"/>
                </a:cxn>
                <a:cxn ang="0">
                  <a:pos x="226" y="421"/>
                </a:cxn>
                <a:cxn ang="0">
                  <a:pos x="201" y="544"/>
                </a:cxn>
                <a:cxn ang="0">
                  <a:pos x="188" y="667"/>
                </a:cxn>
                <a:cxn ang="0">
                  <a:pos x="186" y="789"/>
                </a:cxn>
                <a:cxn ang="0">
                  <a:pos x="196" y="911"/>
                </a:cxn>
                <a:cxn ang="0">
                  <a:pos x="219" y="1030"/>
                </a:cxn>
                <a:cxn ang="0">
                  <a:pos x="252" y="1147"/>
                </a:cxn>
                <a:cxn ang="0">
                  <a:pos x="297" y="1261"/>
                </a:cxn>
                <a:cxn ang="0">
                  <a:pos x="351" y="1371"/>
                </a:cxn>
                <a:cxn ang="0">
                  <a:pos x="416" y="1477"/>
                </a:cxn>
                <a:cxn ang="0">
                  <a:pos x="492" y="1578"/>
                </a:cxn>
                <a:cxn ang="0">
                  <a:pos x="576" y="1674"/>
                </a:cxn>
                <a:cxn ang="0">
                  <a:pos x="668" y="1763"/>
                </a:cxn>
                <a:cxn ang="0">
                  <a:pos x="99" y="1804"/>
                </a:cxn>
              </a:cxnLst>
              <a:rect l="0" t="0" r="r" b="b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7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13.8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90600" y="1900535"/>
            <a:ext cx="6858000" cy="830997"/>
          </a:xfrm>
        </p:spPr>
        <p:txBody>
          <a:bodyPr/>
          <a:lstStyle/>
          <a:p>
            <a:r>
              <a:rPr lang="en-US" dirty="0" smtClean="0"/>
              <a:t>Goal:  The learner will represent data using box-and-whisker plots.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Box-and-whisker plot:  divides data set into four parts, two below the median and two above.</a:t>
            </a:r>
          </a:p>
          <a:p>
            <a:r>
              <a:rPr lang="en-US" dirty="0" smtClean="0"/>
              <a:t>Lower quartile: the median of the lower half of the data</a:t>
            </a:r>
          </a:p>
          <a:p>
            <a:r>
              <a:rPr lang="en-US" dirty="0" smtClean="0"/>
              <a:t>Upper quartile:  the median of the upper half</a:t>
            </a:r>
          </a:p>
          <a:p>
            <a:r>
              <a:rPr lang="en-US" dirty="0" smtClean="0"/>
              <a:t>Lower extreme:  smallest data value</a:t>
            </a:r>
          </a:p>
          <a:p>
            <a:r>
              <a:rPr lang="en-US" dirty="0" smtClean="0"/>
              <a:t>Upper extreme:  greatest data 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891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Order data to find the median</a:t>
            </a:r>
          </a:p>
          <a:p>
            <a:pPr lvl="1" indent="-342900"/>
            <a:r>
              <a:rPr lang="en-US" dirty="0" smtClean="0"/>
              <a:t>Find the median, find the lower half and upper half</a:t>
            </a:r>
          </a:p>
          <a:p>
            <a:pPr lvl="1" indent="-342900"/>
            <a:r>
              <a:rPr lang="en-US" dirty="0" smtClean="0"/>
              <a:t>Find the lower quartile and upper quartile	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Draw a number line and plot the values BELOW the number line.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Draw a box with sides at both quartiles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Draw a vertical line through the median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Draw “whiskers” from the box to both extremes</a:t>
            </a:r>
          </a:p>
        </p:txBody>
      </p:sp>
    </p:spTree>
    <p:extLst>
      <p:ext uri="{BB962C8B-B14F-4D97-AF65-F5344CB8AC3E}">
        <p14:creationId xmlns:p14="http://schemas.microsoft.com/office/powerpoint/2010/main" val="3202162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14, 36, 8, 12, 24, 27, 22, 42, 25, 19, 18</a:t>
            </a:r>
          </a:p>
          <a:p>
            <a:r>
              <a:rPr lang="en-US" dirty="0" smtClean="0"/>
              <a:t>Order it: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200400"/>
            <a:ext cx="6019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3414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box-and-whisker plot</a:t>
            </a:r>
            <a:endParaRPr lang="en-US" dirty="0"/>
          </a:p>
        </p:txBody>
      </p:sp>
      <p:sp>
        <p:nvSpPr>
          <p:cNvPr id="4" name="Content Placeholder 3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b="1" dirty="0">
                <a:latin typeface="Arial" pitchFamily="34" charset="0"/>
              </a:rPr>
              <a:t>Make a box-and-whisker plot of the data: </a:t>
            </a:r>
            <a:r>
              <a:rPr lang="en-US" dirty="0"/>
              <a:t>5, 9, 16, 8, 6, 15, 14, 5, 15, 12</a:t>
            </a:r>
            <a:r>
              <a:rPr lang="en-US" b="1" dirty="0">
                <a:latin typeface="Arial" pitchFamily="34" charset="0"/>
              </a:rPr>
              <a:t>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524000" y="3962400"/>
            <a:ext cx="56388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1636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we create box-and-whisker plots?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13618"/>
            <a:ext cx="8229600" cy="452596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They show how data is distributed.</a:t>
            </a:r>
          </a:p>
          <a:p>
            <a:r>
              <a:rPr lang="en-US" sz="1800" dirty="0" smtClean="0"/>
              <a:t>You can easily find the median and extremes</a:t>
            </a:r>
          </a:p>
          <a:p>
            <a:r>
              <a:rPr lang="en-US" sz="1800" dirty="0" smtClean="0"/>
              <a:t>Divides data into fourths</a:t>
            </a:r>
          </a:p>
          <a:p>
            <a:endParaRPr lang="en-US" sz="1800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3850" y="1981200"/>
            <a:ext cx="81200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000000"/>
                </a:solidFill>
                <a:latin typeface="Arial" pitchFamily="34" charset="0"/>
              </a:rPr>
              <a:t>Identify the median, the lower and upper quartiles, and the lower and upper extremes in the box-and-whisker plot below.</a:t>
            </a:r>
            <a:endParaRPr lang="en-US" sz="1800" b="1" dirty="0">
              <a:solidFill>
                <a:srgbClr val="FF0000"/>
              </a:solidFill>
              <a:latin typeface="Arial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312" y="2743200"/>
            <a:ext cx="5257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3810000"/>
            <a:ext cx="41529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4628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0"/>
            <a:ext cx="2475892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6200" y="152400"/>
            <a:ext cx="7010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b="1" dirty="0">
                <a:latin typeface="Arial" pitchFamily="34" charset="0"/>
              </a:rPr>
              <a:t>The box-and-whisker plots below represent the body widths (in inches) of a sample of jellyfish from two different species.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304800" y="1666875"/>
            <a:ext cx="7253287" cy="3709988"/>
            <a:chOff x="1258888" y="2359819"/>
            <a:chExt cx="7253287" cy="3709988"/>
          </a:xfrm>
        </p:grpSpPr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8900" y="2359819"/>
              <a:ext cx="6105525" cy="1031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8888" y="3521869"/>
              <a:ext cx="3581400" cy="1143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5775" y="4698207"/>
              <a:ext cx="5486400" cy="1371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11341" y="1326912"/>
            <a:ext cx="519885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b="1" dirty="0">
                <a:latin typeface="Arial" pitchFamily="34" charset="0"/>
              </a:rPr>
              <a:t>Compare the body widths in the two samples.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09167" y="788193"/>
            <a:ext cx="40270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b="1" dirty="0">
                <a:latin typeface="Utopia-Bold" charset="0"/>
              </a:rPr>
              <a:t> </a:t>
            </a:r>
            <a:r>
              <a:rPr lang="en-US" sz="1800" b="1" dirty="0">
                <a:latin typeface="Arial" pitchFamily="34" charset="0"/>
              </a:rPr>
              <a:t>Find the range of the body widths.</a:t>
            </a:r>
          </a:p>
        </p:txBody>
      </p:sp>
    </p:spTree>
    <p:extLst>
      <p:ext uri="{BB962C8B-B14F-4D97-AF65-F5344CB8AC3E}">
        <p14:creationId xmlns:p14="http://schemas.microsoft.com/office/powerpoint/2010/main" val="333392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P.716 #2,3,4,7-11, 17-19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592333"/>
      </p:ext>
    </p:extLst>
  </p:cSld>
  <p:clrMapOvr>
    <a:masterClrMapping/>
  </p:clrMapOvr>
</p:sld>
</file>

<file path=ppt/theme/theme1.xml><?xml version="1.0" encoding="utf-8"?>
<a:theme xmlns:a="http://schemas.openxmlformats.org/drawingml/2006/main" name="GreenWave_BusDesignSlides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406B6EB-8CCB-429C-9D3B-EA09378A39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GreenWave_BusDesignSlides</Template>
  <TotalTime>18</TotalTime>
  <Words>243</Words>
  <Application>Microsoft Office PowerPoint</Application>
  <PresentationFormat>On-screen Show (4:3)</PresentationFormat>
  <Paragraphs>33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GreenWave_BusDesignSlides</vt:lpstr>
      <vt:lpstr>Lesson 13.8</vt:lpstr>
      <vt:lpstr>Vocabulary</vt:lpstr>
      <vt:lpstr>Steps</vt:lpstr>
      <vt:lpstr>Example</vt:lpstr>
      <vt:lpstr>Create a box-and-whisker plot</vt:lpstr>
      <vt:lpstr>Why do we create box-and-whisker plots?</vt:lpstr>
      <vt:lpstr>PowerPoint Presentation</vt:lpstr>
      <vt:lpstr>Assignment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13.8</dc:title>
  <dc:creator>Monika</dc:creator>
  <cp:lastModifiedBy>Monika</cp:lastModifiedBy>
  <cp:revision>3</cp:revision>
  <dcterms:created xsi:type="dcterms:W3CDTF">2011-04-29T14:51:54Z</dcterms:created>
  <dcterms:modified xsi:type="dcterms:W3CDTF">2011-04-29T15:10:23Z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TC103853789990</vt:lpwstr>
  </property>
</Properties>
</file>