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 id="257" r:id="rId3"/>
    <p:sldId id="262" r:id="rId4"/>
    <p:sldId id="258" r:id="rId5"/>
    <p:sldId id="260" r:id="rId6"/>
    <p:sldId id="261" r:id="rId7"/>
    <p:sldId id="259"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62" name="Group 14"/>
          <p:cNvGrpSpPr>
            <a:grpSpLocks/>
          </p:cNvGrpSpPr>
          <p:nvPr/>
        </p:nvGrpSpPr>
        <p:grpSpPr bwMode="auto">
          <a:xfrm>
            <a:off x="0" y="0"/>
            <a:ext cx="9142413" cy="6856413"/>
            <a:chOff x="0" y="0"/>
            <a:chExt cx="5759" cy="4319"/>
          </a:xfrm>
        </p:grpSpPr>
        <p:sp>
          <p:nvSpPr>
            <p:cNvPr id="2050" name="Rectangle 2"/>
            <p:cNvSpPr>
              <a:spLocks noChangeArrowheads="1"/>
            </p:cNvSpPr>
            <p:nvPr/>
          </p:nvSpPr>
          <p:spPr bwMode="ltGray">
            <a:xfrm>
              <a:off x="0" y="0"/>
              <a:ext cx="923" cy="431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051"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0" y="991"/>
              <a:ext cx="920" cy="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2" name="Freeform 4"/>
            <p:cNvSpPr>
              <a:spLocks/>
            </p:cNvSpPr>
            <p:nvPr/>
          </p:nvSpPr>
          <p:spPr bwMode="ltGray">
            <a:xfrm>
              <a:off x="0" y="15"/>
              <a:ext cx="890" cy="916"/>
            </a:xfrm>
            <a:custGeom>
              <a:avLst/>
              <a:gdLst>
                <a:gd name="T0" fmla="*/ 307 w 890"/>
                <a:gd name="T1" fmla="*/ 292 h 916"/>
                <a:gd name="T2" fmla="*/ 307 w 890"/>
                <a:gd name="T3" fmla="*/ 234 h 916"/>
                <a:gd name="T4" fmla="*/ 261 w 890"/>
                <a:gd name="T5" fmla="*/ 159 h 916"/>
                <a:gd name="T6" fmla="*/ 247 w 890"/>
                <a:gd name="T7" fmla="*/ 91 h 916"/>
                <a:gd name="T8" fmla="*/ 225 w 890"/>
                <a:gd name="T9" fmla="*/ 24 h 916"/>
                <a:gd name="T10" fmla="*/ 259 w 890"/>
                <a:gd name="T11" fmla="*/ 21 h 916"/>
                <a:gd name="T12" fmla="*/ 298 w 890"/>
                <a:gd name="T13" fmla="*/ 82 h 916"/>
                <a:gd name="T14" fmla="*/ 322 w 890"/>
                <a:gd name="T15" fmla="*/ 118 h 916"/>
                <a:gd name="T16" fmla="*/ 358 w 890"/>
                <a:gd name="T17" fmla="*/ 180 h 916"/>
                <a:gd name="T18" fmla="*/ 406 w 890"/>
                <a:gd name="T19" fmla="*/ 240 h 916"/>
                <a:gd name="T20" fmla="*/ 505 w 890"/>
                <a:gd name="T21" fmla="*/ 184 h 916"/>
                <a:gd name="T22" fmla="*/ 514 w 890"/>
                <a:gd name="T23" fmla="*/ 118 h 916"/>
                <a:gd name="T24" fmla="*/ 552 w 890"/>
                <a:gd name="T25" fmla="*/ 69 h 916"/>
                <a:gd name="T26" fmla="*/ 589 w 890"/>
                <a:gd name="T27" fmla="*/ 13 h 916"/>
                <a:gd name="T28" fmla="*/ 615 w 890"/>
                <a:gd name="T29" fmla="*/ 16 h 916"/>
                <a:gd name="T30" fmla="*/ 600 w 890"/>
                <a:gd name="T31" fmla="*/ 49 h 916"/>
                <a:gd name="T32" fmla="*/ 592 w 890"/>
                <a:gd name="T33" fmla="*/ 124 h 916"/>
                <a:gd name="T34" fmla="*/ 574 w 890"/>
                <a:gd name="T35" fmla="*/ 186 h 916"/>
                <a:gd name="T36" fmla="*/ 568 w 890"/>
                <a:gd name="T37" fmla="*/ 282 h 916"/>
                <a:gd name="T38" fmla="*/ 645 w 890"/>
                <a:gd name="T39" fmla="*/ 325 h 916"/>
                <a:gd name="T40" fmla="*/ 720 w 890"/>
                <a:gd name="T41" fmla="*/ 277 h 916"/>
                <a:gd name="T42" fmla="*/ 816 w 890"/>
                <a:gd name="T43" fmla="*/ 253 h 916"/>
                <a:gd name="T44" fmla="*/ 861 w 890"/>
                <a:gd name="T45" fmla="*/ 279 h 916"/>
                <a:gd name="T46" fmla="*/ 796 w 890"/>
                <a:gd name="T47" fmla="*/ 324 h 916"/>
                <a:gd name="T48" fmla="*/ 735 w 890"/>
                <a:gd name="T49" fmla="*/ 352 h 916"/>
                <a:gd name="T50" fmla="*/ 669 w 890"/>
                <a:gd name="T51" fmla="*/ 409 h 916"/>
                <a:gd name="T52" fmla="*/ 673 w 890"/>
                <a:gd name="T53" fmla="*/ 510 h 916"/>
                <a:gd name="T54" fmla="*/ 751 w 890"/>
                <a:gd name="T55" fmla="*/ 535 h 916"/>
                <a:gd name="T56" fmla="*/ 819 w 890"/>
                <a:gd name="T57" fmla="*/ 577 h 916"/>
                <a:gd name="T58" fmla="*/ 874 w 890"/>
                <a:gd name="T59" fmla="*/ 606 h 916"/>
                <a:gd name="T60" fmla="*/ 867 w 890"/>
                <a:gd name="T61" fmla="*/ 637 h 916"/>
                <a:gd name="T62" fmla="*/ 807 w 890"/>
                <a:gd name="T63" fmla="*/ 618 h 916"/>
                <a:gd name="T64" fmla="*/ 736 w 890"/>
                <a:gd name="T65" fmla="*/ 592 h 916"/>
                <a:gd name="T66" fmla="*/ 615 w 890"/>
                <a:gd name="T67" fmla="*/ 588 h 916"/>
                <a:gd name="T68" fmla="*/ 576 w 890"/>
                <a:gd name="T69" fmla="*/ 628 h 916"/>
                <a:gd name="T70" fmla="*/ 618 w 890"/>
                <a:gd name="T71" fmla="*/ 723 h 916"/>
                <a:gd name="T72" fmla="*/ 640 w 890"/>
                <a:gd name="T73" fmla="*/ 807 h 916"/>
                <a:gd name="T74" fmla="*/ 664 w 890"/>
                <a:gd name="T75" fmla="*/ 889 h 916"/>
                <a:gd name="T76" fmla="*/ 624 w 890"/>
                <a:gd name="T77" fmla="*/ 870 h 916"/>
                <a:gd name="T78" fmla="*/ 568 w 890"/>
                <a:gd name="T79" fmla="*/ 789 h 916"/>
                <a:gd name="T80" fmla="*/ 513 w 890"/>
                <a:gd name="T81" fmla="*/ 708 h 916"/>
                <a:gd name="T82" fmla="*/ 390 w 890"/>
                <a:gd name="T83" fmla="*/ 730 h 916"/>
                <a:gd name="T84" fmla="*/ 339 w 890"/>
                <a:gd name="T85" fmla="*/ 838 h 916"/>
                <a:gd name="T86" fmla="*/ 285 w 890"/>
                <a:gd name="T87" fmla="*/ 915 h 916"/>
                <a:gd name="T88" fmla="*/ 276 w 890"/>
                <a:gd name="T89" fmla="*/ 867 h 916"/>
                <a:gd name="T90" fmla="*/ 298 w 890"/>
                <a:gd name="T91" fmla="*/ 766 h 916"/>
                <a:gd name="T92" fmla="*/ 324 w 890"/>
                <a:gd name="T93" fmla="*/ 664 h 916"/>
                <a:gd name="T94" fmla="*/ 283 w 890"/>
                <a:gd name="T95" fmla="*/ 583 h 916"/>
                <a:gd name="T96" fmla="*/ 201 w 890"/>
                <a:gd name="T97" fmla="*/ 619 h 916"/>
                <a:gd name="T98" fmla="*/ 88 w 890"/>
                <a:gd name="T99" fmla="*/ 655 h 916"/>
                <a:gd name="T100" fmla="*/ 16 w 890"/>
                <a:gd name="T101" fmla="*/ 655 h 916"/>
                <a:gd name="T102" fmla="*/ 94 w 890"/>
                <a:gd name="T103" fmla="*/ 606 h 916"/>
                <a:gd name="T104" fmla="*/ 162 w 890"/>
                <a:gd name="T105" fmla="*/ 567 h 916"/>
                <a:gd name="T106" fmla="*/ 247 w 890"/>
                <a:gd name="T107" fmla="*/ 504 h 916"/>
                <a:gd name="T108" fmla="*/ 190 w 890"/>
                <a:gd name="T109" fmla="*/ 390 h 916"/>
                <a:gd name="T110" fmla="*/ 81 w 890"/>
                <a:gd name="T111" fmla="*/ 355 h 916"/>
                <a:gd name="T112" fmla="*/ 3 w 890"/>
                <a:gd name="T113" fmla="*/ 307 h 916"/>
                <a:gd name="T114" fmla="*/ 39 w 890"/>
                <a:gd name="T115" fmla="*/ 286 h 916"/>
                <a:gd name="T116" fmla="*/ 115 w 890"/>
                <a:gd name="T117" fmla="*/ 306 h 916"/>
                <a:gd name="T118" fmla="*/ 226 w 890"/>
                <a:gd name="T119" fmla="*/ 327 h 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3" name="Freeform 5"/>
            <p:cNvSpPr>
              <a:spLocks/>
            </p:cNvSpPr>
            <p:nvPr/>
          </p:nvSpPr>
          <p:spPr bwMode="ltGray">
            <a:xfrm>
              <a:off x="6" y="2087"/>
              <a:ext cx="890" cy="916"/>
            </a:xfrm>
            <a:custGeom>
              <a:avLst/>
              <a:gdLst>
                <a:gd name="T0" fmla="*/ 307 w 890"/>
                <a:gd name="T1" fmla="*/ 292 h 916"/>
                <a:gd name="T2" fmla="*/ 307 w 890"/>
                <a:gd name="T3" fmla="*/ 234 h 916"/>
                <a:gd name="T4" fmla="*/ 261 w 890"/>
                <a:gd name="T5" fmla="*/ 159 h 916"/>
                <a:gd name="T6" fmla="*/ 247 w 890"/>
                <a:gd name="T7" fmla="*/ 91 h 916"/>
                <a:gd name="T8" fmla="*/ 225 w 890"/>
                <a:gd name="T9" fmla="*/ 24 h 916"/>
                <a:gd name="T10" fmla="*/ 259 w 890"/>
                <a:gd name="T11" fmla="*/ 21 h 916"/>
                <a:gd name="T12" fmla="*/ 298 w 890"/>
                <a:gd name="T13" fmla="*/ 82 h 916"/>
                <a:gd name="T14" fmla="*/ 322 w 890"/>
                <a:gd name="T15" fmla="*/ 118 h 916"/>
                <a:gd name="T16" fmla="*/ 358 w 890"/>
                <a:gd name="T17" fmla="*/ 180 h 916"/>
                <a:gd name="T18" fmla="*/ 406 w 890"/>
                <a:gd name="T19" fmla="*/ 240 h 916"/>
                <a:gd name="T20" fmla="*/ 505 w 890"/>
                <a:gd name="T21" fmla="*/ 184 h 916"/>
                <a:gd name="T22" fmla="*/ 514 w 890"/>
                <a:gd name="T23" fmla="*/ 118 h 916"/>
                <a:gd name="T24" fmla="*/ 552 w 890"/>
                <a:gd name="T25" fmla="*/ 69 h 916"/>
                <a:gd name="T26" fmla="*/ 589 w 890"/>
                <a:gd name="T27" fmla="*/ 13 h 916"/>
                <a:gd name="T28" fmla="*/ 615 w 890"/>
                <a:gd name="T29" fmla="*/ 16 h 916"/>
                <a:gd name="T30" fmla="*/ 600 w 890"/>
                <a:gd name="T31" fmla="*/ 49 h 916"/>
                <a:gd name="T32" fmla="*/ 592 w 890"/>
                <a:gd name="T33" fmla="*/ 124 h 916"/>
                <a:gd name="T34" fmla="*/ 574 w 890"/>
                <a:gd name="T35" fmla="*/ 186 h 916"/>
                <a:gd name="T36" fmla="*/ 568 w 890"/>
                <a:gd name="T37" fmla="*/ 282 h 916"/>
                <a:gd name="T38" fmla="*/ 645 w 890"/>
                <a:gd name="T39" fmla="*/ 325 h 916"/>
                <a:gd name="T40" fmla="*/ 720 w 890"/>
                <a:gd name="T41" fmla="*/ 277 h 916"/>
                <a:gd name="T42" fmla="*/ 816 w 890"/>
                <a:gd name="T43" fmla="*/ 253 h 916"/>
                <a:gd name="T44" fmla="*/ 861 w 890"/>
                <a:gd name="T45" fmla="*/ 279 h 916"/>
                <a:gd name="T46" fmla="*/ 796 w 890"/>
                <a:gd name="T47" fmla="*/ 324 h 916"/>
                <a:gd name="T48" fmla="*/ 735 w 890"/>
                <a:gd name="T49" fmla="*/ 352 h 916"/>
                <a:gd name="T50" fmla="*/ 669 w 890"/>
                <a:gd name="T51" fmla="*/ 409 h 916"/>
                <a:gd name="T52" fmla="*/ 673 w 890"/>
                <a:gd name="T53" fmla="*/ 510 h 916"/>
                <a:gd name="T54" fmla="*/ 751 w 890"/>
                <a:gd name="T55" fmla="*/ 535 h 916"/>
                <a:gd name="T56" fmla="*/ 819 w 890"/>
                <a:gd name="T57" fmla="*/ 577 h 916"/>
                <a:gd name="T58" fmla="*/ 874 w 890"/>
                <a:gd name="T59" fmla="*/ 606 h 916"/>
                <a:gd name="T60" fmla="*/ 867 w 890"/>
                <a:gd name="T61" fmla="*/ 637 h 916"/>
                <a:gd name="T62" fmla="*/ 807 w 890"/>
                <a:gd name="T63" fmla="*/ 618 h 916"/>
                <a:gd name="T64" fmla="*/ 736 w 890"/>
                <a:gd name="T65" fmla="*/ 592 h 916"/>
                <a:gd name="T66" fmla="*/ 615 w 890"/>
                <a:gd name="T67" fmla="*/ 588 h 916"/>
                <a:gd name="T68" fmla="*/ 576 w 890"/>
                <a:gd name="T69" fmla="*/ 628 h 916"/>
                <a:gd name="T70" fmla="*/ 618 w 890"/>
                <a:gd name="T71" fmla="*/ 723 h 916"/>
                <a:gd name="T72" fmla="*/ 640 w 890"/>
                <a:gd name="T73" fmla="*/ 807 h 916"/>
                <a:gd name="T74" fmla="*/ 664 w 890"/>
                <a:gd name="T75" fmla="*/ 889 h 916"/>
                <a:gd name="T76" fmla="*/ 624 w 890"/>
                <a:gd name="T77" fmla="*/ 870 h 916"/>
                <a:gd name="T78" fmla="*/ 568 w 890"/>
                <a:gd name="T79" fmla="*/ 789 h 916"/>
                <a:gd name="T80" fmla="*/ 513 w 890"/>
                <a:gd name="T81" fmla="*/ 708 h 916"/>
                <a:gd name="T82" fmla="*/ 390 w 890"/>
                <a:gd name="T83" fmla="*/ 730 h 916"/>
                <a:gd name="T84" fmla="*/ 339 w 890"/>
                <a:gd name="T85" fmla="*/ 838 h 916"/>
                <a:gd name="T86" fmla="*/ 285 w 890"/>
                <a:gd name="T87" fmla="*/ 915 h 916"/>
                <a:gd name="T88" fmla="*/ 276 w 890"/>
                <a:gd name="T89" fmla="*/ 867 h 916"/>
                <a:gd name="T90" fmla="*/ 298 w 890"/>
                <a:gd name="T91" fmla="*/ 766 h 916"/>
                <a:gd name="T92" fmla="*/ 324 w 890"/>
                <a:gd name="T93" fmla="*/ 664 h 916"/>
                <a:gd name="T94" fmla="*/ 283 w 890"/>
                <a:gd name="T95" fmla="*/ 583 h 916"/>
                <a:gd name="T96" fmla="*/ 201 w 890"/>
                <a:gd name="T97" fmla="*/ 619 h 916"/>
                <a:gd name="T98" fmla="*/ 88 w 890"/>
                <a:gd name="T99" fmla="*/ 655 h 916"/>
                <a:gd name="T100" fmla="*/ 16 w 890"/>
                <a:gd name="T101" fmla="*/ 655 h 916"/>
                <a:gd name="T102" fmla="*/ 94 w 890"/>
                <a:gd name="T103" fmla="*/ 606 h 916"/>
                <a:gd name="T104" fmla="*/ 162 w 890"/>
                <a:gd name="T105" fmla="*/ 567 h 916"/>
                <a:gd name="T106" fmla="*/ 247 w 890"/>
                <a:gd name="T107" fmla="*/ 504 h 916"/>
                <a:gd name="T108" fmla="*/ 190 w 890"/>
                <a:gd name="T109" fmla="*/ 390 h 916"/>
                <a:gd name="T110" fmla="*/ 81 w 890"/>
                <a:gd name="T111" fmla="*/ 355 h 916"/>
                <a:gd name="T112" fmla="*/ 3 w 890"/>
                <a:gd name="T113" fmla="*/ 307 h 916"/>
                <a:gd name="T114" fmla="*/ 39 w 890"/>
                <a:gd name="T115" fmla="*/ 286 h 916"/>
                <a:gd name="T116" fmla="*/ 115 w 890"/>
                <a:gd name="T117" fmla="*/ 306 h 916"/>
                <a:gd name="T118" fmla="*/ 226 w 890"/>
                <a:gd name="T119" fmla="*/ 327 h 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Freeform 6"/>
            <p:cNvSpPr>
              <a:spLocks/>
            </p:cNvSpPr>
            <p:nvPr/>
          </p:nvSpPr>
          <p:spPr bwMode="ltGray">
            <a:xfrm>
              <a:off x="6" y="3160"/>
              <a:ext cx="890" cy="916"/>
            </a:xfrm>
            <a:custGeom>
              <a:avLst/>
              <a:gdLst>
                <a:gd name="T0" fmla="*/ 307 w 890"/>
                <a:gd name="T1" fmla="*/ 292 h 916"/>
                <a:gd name="T2" fmla="*/ 307 w 890"/>
                <a:gd name="T3" fmla="*/ 234 h 916"/>
                <a:gd name="T4" fmla="*/ 261 w 890"/>
                <a:gd name="T5" fmla="*/ 159 h 916"/>
                <a:gd name="T6" fmla="*/ 247 w 890"/>
                <a:gd name="T7" fmla="*/ 91 h 916"/>
                <a:gd name="T8" fmla="*/ 225 w 890"/>
                <a:gd name="T9" fmla="*/ 24 h 916"/>
                <a:gd name="T10" fmla="*/ 259 w 890"/>
                <a:gd name="T11" fmla="*/ 21 h 916"/>
                <a:gd name="T12" fmla="*/ 298 w 890"/>
                <a:gd name="T13" fmla="*/ 82 h 916"/>
                <a:gd name="T14" fmla="*/ 322 w 890"/>
                <a:gd name="T15" fmla="*/ 118 h 916"/>
                <a:gd name="T16" fmla="*/ 358 w 890"/>
                <a:gd name="T17" fmla="*/ 180 h 916"/>
                <a:gd name="T18" fmla="*/ 406 w 890"/>
                <a:gd name="T19" fmla="*/ 240 h 916"/>
                <a:gd name="T20" fmla="*/ 505 w 890"/>
                <a:gd name="T21" fmla="*/ 184 h 916"/>
                <a:gd name="T22" fmla="*/ 514 w 890"/>
                <a:gd name="T23" fmla="*/ 118 h 916"/>
                <a:gd name="T24" fmla="*/ 552 w 890"/>
                <a:gd name="T25" fmla="*/ 69 h 916"/>
                <a:gd name="T26" fmla="*/ 589 w 890"/>
                <a:gd name="T27" fmla="*/ 13 h 916"/>
                <a:gd name="T28" fmla="*/ 615 w 890"/>
                <a:gd name="T29" fmla="*/ 16 h 916"/>
                <a:gd name="T30" fmla="*/ 600 w 890"/>
                <a:gd name="T31" fmla="*/ 49 h 916"/>
                <a:gd name="T32" fmla="*/ 592 w 890"/>
                <a:gd name="T33" fmla="*/ 124 h 916"/>
                <a:gd name="T34" fmla="*/ 574 w 890"/>
                <a:gd name="T35" fmla="*/ 186 h 916"/>
                <a:gd name="T36" fmla="*/ 568 w 890"/>
                <a:gd name="T37" fmla="*/ 282 h 916"/>
                <a:gd name="T38" fmla="*/ 645 w 890"/>
                <a:gd name="T39" fmla="*/ 325 h 916"/>
                <a:gd name="T40" fmla="*/ 720 w 890"/>
                <a:gd name="T41" fmla="*/ 277 h 916"/>
                <a:gd name="T42" fmla="*/ 816 w 890"/>
                <a:gd name="T43" fmla="*/ 253 h 916"/>
                <a:gd name="T44" fmla="*/ 861 w 890"/>
                <a:gd name="T45" fmla="*/ 279 h 916"/>
                <a:gd name="T46" fmla="*/ 796 w 890"/>
                <a:gd name="T47" fmla="*/ 324 h 916"/>
                <a:gd name="T48" fmla="*/ 735 w 890"/>
                <a:gd name="T49" fmla="*/ 352 h 916"/>
                <a:gd name="T50" fmla="*/ 669 w 890"/>
                <a:gd name="T51" fmla="*/ 409 h 916"/>
                <a:gd name="T52" fmla="*/ 673 w 890"/>
                <a:gd name="T53" fmla="*/ 510 h 916"/>
                <a:gd name="T54" fmla="*/ 751 w 890"/>
                <a:gd name="T55" fmla="*/ 535 h 916"/>
                <a:gd name="T56" fmla="*/ 819 w 890"/>
                <a:gd name="T57" fmla="*/ 577 h 916"/>
                <a:gd name="T58" fmla="*/ 874 w 890"/>
                <a:gd name="T59" fmla="*/ 606 h 916"/>
                <a:gd name="T60" fmla="*/ 867 w 890"/>
                <a:gd name="T61" fmla="*/ 637 h 916"/>
                <a:gd name="T62" fmla="*/ 807 w 890"/>
                <a:gd name="T63" fmla="*/ 618 h 916"/>
                <a:gd name="T64" fmla="*/ 736 w 890"/>
                <a:gd name="T65" fmla="*/ 592 h 916"/>
                <a:gd name="T66" fmla="*/ 615 w 890"/>
                <a:gd name="T67" fmla="*/ 588 h 916"/>
                <a:gd name="T68" fmla="*/ 576 w 890"/>
                <a:gd name="T69" fmla="*/ 628 h 916"/>
                <a:gd name="T70" fmla="*/ 618 w 890"/>
                <a:gd name="T71" fmla="*/ 723 h 916"/>
                <a:gd name="T72" fmla="*/ 640 w 890"/>
                <a:gd name="T73" fmla="*/ 807 h 916"/>
                <a:gd name="T74" fmla="*/ 664 w 890"/>
                <a:gd name="T75" fmla="*/ 889 h 916"/>
                <a:gd name="T76" fmla="*/ 624 w 890"/>
                <a:gd name="T77" fmla="*/ 870 h 916"/>
                <a:gd name="T78" fmla="*/ 568 w 890"/>
                <a:gd name="T79" fmla="*/ 789 h 916"/>
                <a:gd name="T80" fmla="*/ 513 w 890"/>
                <a:gd name="T81" fmla="*/ 708 h 916"/>
                <a:gd name="T82" fmla="*/ 390 w 890"/>
                <a:gd name="T83" fmla="*/ 730 h 916"/>
                <a:gd name="T84" fmla="*/ 339 w 890"/>
                <a:gd name="T85" fmla="*/ 838 h 916"/>
                <a:gd name="T86" fmla="*/ 285 w 890"/>
                <a:gd name="T87" fmla="*/ 915 h 916"/>
                <a:gd name="T88" fmla="*/ 276 w 890"/>
                <a:gd name="T89" fmla="*/ 867 h 916"/>
                <a:gd name="T90" fmla="*/ 298 w 890"/>
                <a:gd name="T91" fmla="*/ 766 h 916"/>
                <a:gd name="T92" fmla="*/ 324 w 890"/>
                <a:gd name="T93" fmla="*/ 664 h 916"/>
                <a:gd name="T94" fmla="*/ 283 w 890"/>
                <a:gd name="T95" fmla="*/ 583 h 916"/>
                <a:gd name="T96" fmla="*/ 201 w 890"/>
                <a:gd name="T97" fmla="*/ 619 h 916"/>
                <a:gd name="T98" fmla="*/ 88 w 890"/>
                <a:gd name="T99" fmla="*/ 655 h 916"/>
                <a:gd name="T100" fmla="*/ 16 w 890"/>
                <a:gd name="T101" fmla="*/ 655 h 916"/>
                <a:gd name="T102" fmla="*/ 94 w 890"/>
                <a:gd name="T103" fmla="*/ 606 h 916"/>
                <a:gd name="T104" fmla="*/ 162 w 890"/>
                <a:gd name="T105" fmla="*/ 567 h 916"/>
                <a:gd name="T106" fmla="*/ 247 w 890"/>
                <a:gd name="T107" fmla="*/ 504 h 916"/>
                <a:gd name="T108" fmla="*/ 190 w 890"/>
                <a:gd name="T109" fmla="*/ 390 h 916"/>
                <a:gd name="T110" fmla="*/ 81 w 890"/>
                <a:gd name="T111" fmla="*/ 355 h 916"/>
                <a:gd name="T112" fmla="*/ 3 w 890"/>
                <a:gd name="T113" fmla="*/ 307 h 916"/>
                <a:gd name="T114" fmla="*/ 39 w 890"/>
                <a:gd name="T115" fmla="*/ 286 h 916"/>
                <a:gd name="T116" fmla="*/ 115 w 890"/>
                <a:gd name="T117" fmla="*/ 306 h 916"/>
                <a:gd name="T118" fmla="*/ 226 w 890"/>
                <a:gd name="T119" fmla="*/ 327 h 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61" name="Group 13"/>
            <p:cNvGrpSpPr>
              <a:grpSpLocks/>
            </p:cNvGrpSpPr>
            <p:nvPr/>
          </p:nvGrpSpPr>
          <p:grpSpPr bwMode="auto">
            <a:xfrm>
              <a:off x="993" y="1940"/>
              <a:ext cx="4766" cy="119"/>
              <a:chOff x="993" y="1940"/>
              <a:chExt cx="4766" cy="119"/>
            </a:xfrm>
          </p:grpSpPr>
          <p:sp>
            <p:nvSpPr>
              <p:cNvPr id="2055" name="Rectangle 7"/>
              <p:cNvSpPr>
                <a:spLocks noChangeArrowheads="1"/>
              </p:cNvSpPr>
              <p:nvPr/>
            </p:nvSpPr>
            <p:spPr bwMode="ltGray">
              <a:xfrm>
                <a:off x="996" y="1947"/>
                <a:ext cx="4763" cy="106"/>
              </a:xfrm>
              <a:prstGeom prst="rect">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 name="Line 8"/>
              <p:cNvSpPr>
                <a:spLocks noChangeShapeType="1"/>
              </p:cNvSpPr>
              <p:nvPr/>
            </p:nvSpPr>
            <p:spPr bwMode="ltGray">
              <a:xfrm>
                <a:off x="999" y="2057"/>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7" name="Line 9"/>
              <p:cNvSpPr>
                <a:spLocks noChangeShapeType="1"/>
              </p:cNvSpPr>
              <p:nvPr/>
            </p:nvSpPr>
            <p:spPr bwMode="ltGray">
              <a:xfrm>
                <a:off x="999" y="2033"/>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 name="Line 10"/>
              <p:cNvSpPr>
                <a:spLocks noChangeShapeType="1"/>
              </p:cNvSpPr>
              <p:nvPr/>
            </p:nvSpPr>
            <p:spPr bwMode="ltGray">
              <a:xfrm>
                <a:off x="999" y="2003"/>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9" name="Line 11"/>
              <p:cNvSpPr>
                <a:spLocks noChangeShapeType="1"/>
              </p:cNvSpPr>
              <p:nvPr/>
            </p:nvSpPr>
            <p:spPr bwMode="ltGray">
              <a:xfrm>
                <a:off x="999" y="1969"/>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0" name="Freeform 12"/>
              <p:cNvSpPr>
                <a:spLocks/>
              </p:cNvSpPr>
              <p:nvPr/>
            </p:nvSpPr>
            <p:spPr bwMode="ltGray">
              <a:xfrm>
                <a:off x="993" y="1940"/>
                <a:ext cx="4765" cy="119"/>
              </a:xfrm>
              <a:custGeom>
                <a:avLst/>
                <a:gdLst>
                  <a:gd name="T0" fmla="*/ 0 w 4765"/>
                  <a:gd name="T1" fmla="*/ 118 h 119"/>
                  <a:gd name="T2" fmla="*/ 0 w 4765"/>
                  <a:gd name="T3" fmla="*/ 0 h 119"/>
                  <a:gd name="T4" fmla="*/ 4764 w 4765"/>
                  <a:gd name="T5" fmla="*/ 0 h 119"/>
                </a:gdLst>
                <a:ahLst/>
                <a:cxnLst>
                  <a:cxn ang="0">
                    <a:pos x="T0" y="T1"/>
                  </a:cxn>
                  <a:cxn ang="0">
                    <a:pos x="T2" y="T3"/>
                  </a:cxn>
                  <a:cxn ang="0">
                    <a:pos x="T4" y="T5"/>
                  </a:cxn>
                </a:cxnLst>
                <a:rect l="0" t="0" r="r" b="b"/>
                <a:pathLst>
                  <a:path w="4765" h="119">
                    <a:moveTo>
                      <a:pt x="0" y="118"/>
                    </a:moveTo>
                    <a:lnTo>
                      <a:pt x="0" y="0"/>
                    </a:lnTo>
                    <a:lnTo>
                      <a:pt x="4764" y="0"/>
                    </a:lnTo>
                  </a:path>
                </a:pathLst>
              </a:custGeom>
              <a:noFill/>
              <a:ln w="12700" cap="rnd" cmpd="sng">
                <a:solidFill>
                  <a:srgbClr val="FFCC66"/>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063" name="Rectangle 15"/>
          <p:cNvSpPr>
            <a:spLocks noGrp="1" noChangeArrowheads="1"/>
          </p:cNvSpPr>
          <p:nvPr>
            <p:ph type="ctrTitle" sz="quarter"/>
          </p:nvPr>
        </p:nvSpPr>
        <p:spPr>
          <a:xfrm>
            <a:off x="1371600" y="1600200"/>
            <a:ext cx="7772400" cy="1143000"/>
          </a:xfrm>
        </p:spPr>
        <p:txBody>
          <a:bodyPr anchor="b"/>
          <a:lstStyle>
            <a:lvl1pPr>
              <a:defRPr/>
            </a:lvl1pPr>
          </a:lstStyle>
          <a:p>
            <a:pPr lvl="0"/>
            <a:r>
              <a:rPr lang="en-US" noProof="0" smtClean="0"/>
              <a:t>Click to edit Master title style</a:t>
            </a:r>
          </a:p>
        </p:txBody>
      </p:sp>
      <p:sp>
        <p:nvSpPr>
          <p:cNvPr id="2064" name="Rectangle 16"/>
          <p:cNvSpPr>
            <a:spLocks noGrp="1" noChangeArrowheads="1"/>
          </p:cNvSpPr>
          <p:nvPr>
            <p:ph type="subTitle" sz="quarter" idx="1"/>
          </p:nvPr>
        </p:nvSpPr>
        <p:spPr>
          <a:xfrm>
            <a:off x="2057400" y="3733800"/>
            <a:ext cx="6400800" cy="1752600"/>
          </a:xfrm>
        </p:spPr>
        <p:txBody>
          <a:bodyPr/>
          <a:lstStyle>
            <a:lvl1pPr marL="0" indent="0" algn="ctr">
              <a:buFontTx/>
              <a:buNone/>
              <a:defRPr/>
            </a:lvl1pPr>
          </a:lstStyle>
          <a:p>
            <a:pPr lvl="0"/>
            <a:r>
              <a:rPr lang="en-US" noProof="0" smtClean="0"/>
              <a:t>Click to edit Master subtitle style</a:t>
            </a:r>
          </a:p>
        </p:txBody>
      </p:sp>
      <p:sp>
        <p:nvSpPr>
          <p:cNvPr id="2065" name="Rectangle 17"/>
          <p:cNvSpPr>
            <a:spLocks noGrp="1" noChangeArrowheads="1"/>
          </p:cNvSpPr>
          <p:nvPr>
            <p:ph type="dt" sz="quarter" idx="2"/>
          </p:nvPr>
        </p:nvSpPr>
        <p:spPr/>
        <p:txBody>
          <a:bodyPr/>
          <a:lstStyle>
            <a:lvl1pPr>
              <a:defRPr/>
            </a:lvl1pPr>
          </a:lstStyle>
          <a:p>
            <a:endParaRPr lang="en-US"/>
          </a:p>
        </p:txBody>
      </p:sp>
      <p:sp>
        <p:nvSpPr>
          <p:cNvPr id="2066" name="Rectangle 18"/>
          <p:cNvSpPr>
            <a:spLocks noGrp="1" noChangeArrowheads="1"/>
          </p:cNvSpPr>
          <p:nvPr>
            <p:ph type="ftr" sz="quarter" idx="3"/>
          </p:nvPr>
        </p:nvSpPr>
        <p:spPr/>
        <p:txBody>
          <a:bodyPr/>
          <a:lstStyle>
            <a:lvl1pPr>
              <a:defRPr/>
            </a:lvl1pPr>
          </a:lstStyle>
          <a:p>
            <a:endParaRPr lang="en-US"/>
          </a:p>
        </p:txBody>
      </p:sp>
      <p:sp>
        <p:nvSpPr>
          <p:cNvPr id="2067" name="Rectangle 19"/>
          <p:cNvSpPr>
            <a:spLocks noGrp="1" noChangeArrowheads="1"/>
          </p:cNvSpPr>
          <p:nvPr>
            <p:ph type="sldNum" sz="quarter" idx="4"/>
          </p:nvPr>
        </p:nvSpPr>
        <p:spPr/>
        <p:txBody>
          <a:bodyPr/>
          <a:lstStyle>
            <a:lvl1pPr>
              <a:defRPr/>
            </a:lvl1pPr>
          </a:lstStyle>
          <a:p>
            <a:fld id="{E262986B-3DCC-4379-88F7-A0BB5A40C29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82CD58-CE87-4628-AE70-70615E6090F5}" type="slidenum">
              <a:rPr lang="en-US"/>
              <a:pPr/>
              <a:t>‹#›</a:t>
            </a:fld>
            <a:endParaRPr lang="en-US"/>
          </a:p>
        </p:txBody>
      </p:sp>
    </p:spTree>
    <p:extLst>
      <p:ext uri="{BB962C8B-B14F-4D97-AF65-F5344CB8AC3E}">
        <p14:creationId xmlns:p14="http://schemas.microsoft.com/office/powerpoint/2010/main" val="3311573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9313"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DE9C53-19FD-430A-A59E-D99136DC8951}" type="slidenum">
              <a:rPr lang="en-US"/>
              <a:pPr/>
              <a:t>‹#›</a:t>
            </a:fld>
            <a:endParaRPr lang="en-US"/>
          </a:p>
        </p:txBody>
      </p:sp>
    </p:spTree>
    <p:extLst>
      <p:ext uri="{BB962C8B-B14F-4D97-AF65-F5344CB8AC3E}">
        <p14:creationId xmlns:p14="http://schemas.microsoft.com/office/powerpoint/2010/main" val="2167677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3E6271-231E-4DAC-B391-15E6699FB06A}" type="slidenum">
              <a:rPr lang="en-US"/>
              <a:pPr/>
              <a:t>‹#›</a:t>
            </a:fld>
            <a:endParaRPr lang="en-US"/>
          </a:p>
        </p:txBody>
      </p:sp>
    </p:spTree>
    <p:extLst>
      <p:ext uri="{BB962C8B-B14F-4D97-AF65-F5344CB8AC3E}">
        <p14:creationId xmlns:p14="http://schemas.microsoft.com/office/powerpoint/2010/main" val="1107457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247CF4-2B4E-4918-A612-50E5AC08001C}" type="slidenum">
              <a:rPr lang="en-US"/>
              <a:pPr/>
              <a:t>‹#›</a:t>
            </a:fld>
            <a:endParaRPr lang="en-US"/>
          </a:p>
        </p:txBody>
      </p:sp>
    </p:spTree>
    <p:extLst>
      <p:ext uri="{BB962C8B-B14F-4D97-AF65-F5344CB8AC3E}">
        <p14:creationId xmlns:p14="http://schemas.microsoft.com/office/powerpoint/2010/main" val="2369865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24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7322A4F-685A-4556-96D1-B3E73CAEF5D1}" type="slidenum">
              <a:rPr lang="en-US"/>
              <a:pPr/>
              <a:t>‹#›</a:t>
            </a:fld>
            <a:endParaRPr lang="en-US"/>
          </a:p>
        </p:txBody>
      </p:sp>
    </p:spTree>
    <p:extLst>
      <p:ext uri="{BB962C8B-B14F-4D97-AF65-F5344CB8AC3E}">
        <p14:creationId xmlns:p14="http://schemas.microsoft.com/office/powerpoint/2010/main" val="270315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2B2A9FA-2888-4E38-9A1F-CC9F9ED9CA91}" type="slidenum">
              <a:rPr lang="en-US"/>
              <a:pPr/>
              <a:t>‹#›</a:t>
            </a:fld>
            <a:endParaRPr lang="en-US"/>
          </a:p>
        </p:txBody>
      </p:sp>
    </p:spTree>
    <p:extLst>
      <p:ext uri="{BB962C8B-B14F-4D97-AF65-F5344CB8AC3E}">
        <p14:creationId xmlns:p14="http://schemas.microsoft.com/office/powerpoint/2010/main" val="917723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D48B882-7D06-483B-AEBF-99C634957215}" type="slidenum">
              <a:rPr lang="en-US"/>
              <a:pPr/>
              <a:t>‹#›</a:t>
            </a:fld>
            <a:endParaRPr lang="en-US"/>
          </a:p>
        </p:txBody>
      </p:sp>
    </p:spTree>
    <p:extLst>
      <p:ext uri="{BB962C8B-B14F-4D97-AF65-F5344CB8AC3E}">
        <p14:creationId xmlns:p14="http://schemas.microsoft.com/office/powerpoint/2010/main" val="3644747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0781DD3-BF6D-4B38-9DE1-59886A675F3A}" type="slidenum">
              <a:rPr lang="en-US"/>
              <a:pPr/>
              <a:t>‹#›</a:t>
            </a:fld>
            <a:endParaRPr lang="en-US"/>
          </a:p>
        </p:txBody>
      </p:sp>
    </p:spTree>
    <p:extLst>
      <p:ext uri="{BB962C8B-B14F-4D97-AF65-F5344CB8AC3E}">
        <p14:creationId xmlns:p14="http://schemas.microsoft.com/office/powerpoint/2010/main" val="283163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E8415DF-0C66-4D48-A6E5-CEE4ACC4410D}" type="slidenum">
              <a:rPr lang="en-US"/>
              <a:pPr/>
              <a:t>‹#›</a:t>
            </a:fld>
            <a:endParaRPr lang="en-US"/>
          </a:p>
        </p:txBody>
      </p:sp>
    </p:spTree>
    <p:extLst>
      <p:ext uri="{BB962C8B-B14F-4D97-AF65-F5344CB8AC3E}">
        <p14:creationId xmlns:p14="http://schemas.microsoft.com/office/powerpoint/2010/main" val="295948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E278FBA-59A1-4EAE-AD72-E4162B3AF2A4}" type="slidenum">
              <a:rPr lang="en-US"/>
              <a:pPr/>
              <a:t>‹#›</a:t>
            </a:fld>
            <a:endParaRPr lang="en-US"/>
          </a:p>
        </p:txBody>
      </p:sp>
    </p:spTree>
    <p:extLst>
      <p:ext uri="{BB962C8B-B14F-4D97-AF65-F5344CB8AC3E}">
        <p14:creationId xmlns:p14="http://schemas.microsoft.com/office/powerpoint/2010/main" val="288598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folHlink"/>
            </a:gs>
          </a:gsLst>
          <a:path path="rect">
            <a:fillToRect r="100000" b="100000"/>
          </a:path>
        </a:gradFill>
        <a:effectLst/>
      </p:bgPr>
    </p:bg>
    <p:spTree>
      <p:nvGrpSpPr>
        <p:cNvPr id="1" name=""/>
        <p:cNvGrpSpPr/>
        <p:nvPr/>
      </p:nvGrpSpPr>
      <p:grpSpPr>
        <a:xfrm>
          <a:off x="0" y="0"/>
          <a:ext cx="0" cy="0"/>
          <a:chOff x="0" y="0"/>
          <a:chExt cx="0" cy="0"/>
        </a:xfrm>
      </p:grpSpPr>
      <p:grpSp>
        <p:nvGrpSpPr>
          <p:cNvPr id="1039" name="Group 15"/>
          <p:cNvGrpSpPr>
            <a:grpSpLocks/>
          </p:cNvGrpSpPr>
          <p:nvPr/>
        </p:nvGrpSpPr>
        <p:grpSpPr bwMode="auto">
          <a:xfrm>
            <a:off x="0" y="0"/>
            <a:ext cx="9142413" cy="6856413"/>
            <a:chOff x="0" y="0"/>
            <a:chExt cx="5759" cy="4319"/>
          </a:xfrm>
        </p:grpSpPr>
        <p:grpSp>
          <p:nvGrpSpPr>
            <p:cNvPr id="1031" name="Group 7"/>
            <p:cNvGrpSpPr>
              <a:grpSpLocks/>
            </p:cNvGrpSpPr>
            <p:nvPr/>
          </p:nvGrpSpPr>
          <p:grpSpPr bwMode="auto">
            <a:xfrm>
              <a:off x="0" y="0"/>
              <a:ext cx="926" cy="4319"/>
              <a:chOff x="0" y="0"/>
              <a:chExt cx="926" cy="4319"/>
            </a:xfrm>
          </p:grpSpPr>
          <p:sp>
            <p:nvSpPr>
              <p:cNvPr id="1026" name="Rectangle 2"/>
              <p:cNvSpPr>
                <a:spLocks noChangeArrowheads="1"/>
              </p:cNvSpPr>
              <p:nvPr/>
            </p:nvSpPr>
            <p:spPr bwMode="ltGray">
              <a:xfrm>
                <a:off x="0" y="0"/>
                <a:ext cx="923" cy="431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027" name="Picture 3"/>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ltGray">
              <a:xfrm>
                <a:off x="6" y="31"/>
                <a:ext cx="920" cy="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Freeform 4"/>
              <p:cNvSpPr>
                <a:spLocks/>
              </p:cNvSpPr>
              <p:nvPr/>
            </p:nvSpPr>
            <p:spPr bwMode="ltGray">
              <a:xfrm>
                <a:off x="6" y="1023"/>
                <a:ext cx="890" cy="916"/>
              </a:xfrm>
              <a:custGeom>
                <a:avLst/>
                <a:gdLst>
                  <a:gd name="T0" fmla="*/ 307 w 890"/>
                  <a:gd name="T1" fmla="*/ 292 h 916"/>
                  <a:gd name="T2" fmla="*/ 307 w 890"/>
                  <a:gd name="T3" fmla="*/ 234 h 916"/>
                  <a:gd name="T4" fmla="*/ 261 w 890"/>
                  <a:gd name="T5" fmla="*/ 159 h 916"/>
                  <a:gd name="T6" fmla="*/ 247 w 890"/>
                  <a:gd name="T7" fmla="*/ 91 h 916"/>
                  <a:gd name="T8" fmla="*/ 225 w 890"/>
                  <a:gd name="T9" fmla="*/ 24 h 916"/>
                  <a:gd name="T10" fmla="*/ 259 w 890"/>
                  <a:gd name="T11" fmla="*/ 21 h 916"/>
                  <a:gd name="T12" fmla="*/ 298 w 890"/>
                  <a:gd name="T13" fmla="*/ 82 h 916"/>
                  <a:gd name="T14" fmla="*/ 322 w 890"/>
                  <a:gd name="T15" fmla="*/ 118 h 916"/>
                  <a:gd name="T16" fmla="*/ 358 w 890"/>
                  <a:gd name="T17" fmla="*/ 180 h 916"/>
                  <a:gd name="T18" fmla="*/ 406 w 890"/>
                  <a:gd name="T19" fmla="*/ 240 h 916"/>
                  <a:gd name="T20" fmla="*/ 505 w 890"/>
                  <a:gd name="T21" fmla="*/ 184 h 916"/>
                  <a:gd name="T22" fmla="*/ 514 w 890"/>
                  <a:gd name="T23" fmla="*/ 118 h 916"/>
                  <a:gd name="T24" fmla="*/ 552 w 890"/>
                  <a:gd name="T25" fmla="*/ 69 h 916"/>
                  <a:gd name="T26" fmla="*/ 589 w 890"/>
                  <a:gd name="T27" fmla="*/ 13 h 916"/>
                  <a:gd name="T28" fmla="*/ 615 w 890"/>
                  <a:gd name="T29" fmla="*/ 16 h 916"/>
                  <a:gd name="T30" fmla="*/ 600 w 890"/>
                  <a:gd name="T31" fmla="*/ 49 h 916"/>
                  <a:gd name="T32" fmla="*/ 592 w 890"/>
                  <a:gd name="T33" fmla="*/ 124 h 916"/>
                  <a:gd name="T34" fmla="*/ 574 w 890"/>
                  <a:gd name="T35" fmla="*/ 186 h 916"/>
                  <a:gd name="T36" fmla="*/ 568 w 890"/>
                  <a:gd name="T37" fmla="*/ 282 h 916"/>
                  <a:gd name="T38" fmla="*/ 645 w 890"/>
                  <a:gd name="T39" fmla="*/ 325 h 916"/>
                  <a:gd name="T40" fmla="*/ 720 w 890"/>
                  <a:gd name="T41" fmla="*/ 277 h 916"/>
                  <a:gd name="T42" fmla="*/ 816 w 890"/>
                  <a:gd name="T43" fmla="*/ 253 h 916"/>
                  <a:gd name="T44" fmla="*/ 861 w 890"/>
                  <a:gd name="T45" fmla="*/ 279 h 916"/>
                  <a:gd name="T46" fmla="*/ 796 w 890"/>
                  <a:gd name="T47" fmla="*/ 324 h 916"/>
                  <a:gd name="T48" fmla="*/ 735 w 890"/>
                  <a:gd name="T49" fmla="*/ 352 h 916"/>
                  <a:gd name="T50" fmla="*/ 669 w 890"/>
                  <a:gd name="T51" fmla="*/ 409 h 916"/>
                  <a:gd name="T52" fmla="*/ 673 w 890"/>
                  <a:gd name="T53" fmla="*/ 510 h 916"/>
                  <a:gd name="T54" fmla="*/ 751 w 890"/>
                  <a:gd name="T55" fmla="*/ 535 h 916"/>
                  <a:gd name="T56" fmla="*/ 819 w 890"/>
                  <a:gd name="T57" fmla="*/ 577 h 916"/>
                  <a:gd name="T58" fmla="*/ 874 w 890"/>
                  <a:gd name="T59" fmla="*/ 606 h 916"/>
                  <a:gd name="T60" fmla="*/ 867 w 890"/>
                  <a:gd name="T61" fmla="*/ 637 h 916"/>
                  <a:gd name="T62" fmla="*/ 807 w 890"/>
                  <a:gd name="T63" fmla="*/ 618 h 916"/>
                  <a:gd name="T64" fmla="*/ 736 w 890"/>
                  <a:gd name="T65" fmla="*/ 592 h 916"/>
                  <a:gd name="T66" fmla="*/ 615 w 890"/>
                  <a:gd name="T67" fmla="*/ 588 h 916"/>
                  <a:gd name="T68" fmla="*/ 576 w 890"/>
                  <a:gd name="T69" fmla="*/ 628 h 916"/>
                  <a:gd name="T70" fmla="*/ 618 w 890"/>
                  <a:gd name="T71" fmla="*/ 723 h 916"/>
                  <a:gd name="T72" fmla="*/ 640 w 890"/>
                  <a:gd name="T73" fmla="*/ 807 h 916"/>
                  <a:gd name="T74" fmla="*/ 664 w 890"/>
                  <a:gd name="T75" fmla="*/ 889 h 916"/>
                  <a:gd name="T76" fmla="*/ 624 w 890"/>
                  <a:gd name="T77" fmla="*/ 870 h 916"/>
                  <a:gd name="T78" fmla="*/ 568 w 890"/>
                  <a:gd name="T79" fmla="*/ 789 h 916"/>
                  <a:gd name="T80" fmla="*/ 513 w 890"/>
                  <a:gd name="T81" fmla="*/ 708 h 916"/>
                  <a:gd name="T82" fmla="*/ 390 w 890"/>
                  <a:gd name="T83" fmla="*/ 730 h 916"/>
                  <a:gd name="T84" fmla="*/ 339 w 890"/>
                  <a:gd name="T85" fmla="*/ 838 h 916"/>
                  <a:gd name="T86" fmla="*/ 285 w 890"/>
                  <a:gd name="T87" fmla="*/ 915 h 916"/>
                  <a:gd name="T88" fmla="*/ 276 w 890"/>
                  <a:gd name="T89" fmla="*/ 867 h 916"/>
                  <a:gd name="T90" fmla="*/ 298 w 890"/>
                  <a:gd name="T91" fmla="*/ 766 h 916"/>
                  <a:gd name="T92" fmla="*/ 324 w 890"/>
                  <a:gd name="T93" fmla="*/ 664 h 916"/>
                  <a:gd name="T94" fmla="*/ 283 w 890"/>
                  <a:gd name="T95" fmla="*/ 583 h 916"/>
                  <a:gd name="T96" fmla="*/ 201 w 890"/>
                  <a:gd name="T97" fmla="*/ 619 h 916"/>
                  <a:gd name="T98" fmla="*/ 88 w 890"/>
                  <a:gd name="T99" fmla="*/ 655 h 916"/>
                  <a:gd name="T100" fmla="*/ 16 w 890"/>
                  <a:gd name="T101" fmla="*/ 655 h 916"/>
                  <a:gd name="T102" fmla="*/ 94 w 890"/>
                  <a:gd name="T103" fmla="*/ 606 h 916"/>
                  <a:gd name="T104" fmla="*/ 162 w 890"/>
                  <a:gd name="T105" fmla="*/ 567 h 916"/>
                  <a:gd name="T106" fmla="*/ 247 w 890"/>
                  <a:gd name="T107" fmla="*/ 504 h 916"/>
                  <a:gd name="T108" fmla="*/ 190 w 890"/>
                  <a:gd name="T109" fmla="*/ 390 h 916"/>
                  <a:gd name="T110" fmla="*/ 81 w 890"/>
                  <a:gd name="T111" fmla="*/ 355 h 916"/>
                  <a:gd name="T112" fmla="*/ 3 w 890"/>
                  <a:gd name="T113" fmla="*/ 307 h 916"/>
                  <a:gd name="T114" fmla="*/ 39 w 890"/>
                  <a:gd name="T115" fmla="*/ 286 h 916"/>
                  <a:gd name="T116" fmla="*/ 115 w 890"/>
                  <a:gd name="T117" fmla="*/ 306 h 916"/>
                  <a:gd name="T118" fmla="*/ 226 w 890"/>
                  <a:gd name="T119" fmla="*/ 327 h 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9" name="Freeform 5"/>
              <p:cNvSpPr>
                <a:spLocks/>
              </p:cNvSpPr>
              <p:nvPr/>
            </p:nvSpPr>
            <p:spPr bwMode="ltGray">
              <a:xfrm>
                <a:off x="6" y="2087"/>
                <a:ext cx="890" cy="916"/>
              </a:xfrm>
              <a:custGeom>
                <a:avLst/>
                <a:gdLst>
                  <a:gd name="T0" fmla="*/ 307 w 890"/>
                  <a:gd name="T1" fmla="*/ 292 h 916"/>
                  <a:gd name="T2" fmla="*/ 307 w 890"/>
                  <a:gd name="T3" fmla="*/ 234 h 916"/>
                  <a:gd name="T4" fmla="*/ 261 w 890"/>
                  <a:gd name="T5" fmla="*/ 159 h 916"/>
                  <a:gd name="T6" fmla="*/ 247 w 890"/>
                  <a:gd name="T7" fmla="*/ 91 h 916"/>
                  <a:gd name="T8" fmla="*/ 225 w 890"/>
                  <a:gd name="T9" fmla="*/ 24 h 916"/>
                  <a:gd name="T10" fmla="*/ 259 w 890"/>
                  <a:gd name="T11" fmla="*/ 21 h 916"/>
                  <a:gd name="T12" fmla="*/ 298 w 890"/>
                  <a:gd name="T13" fmla="*/ 82 h 916"/>
                  <a:gd name="T14" fmla="*/ 322 w 890"/>
                  <a:gd name="T15" fmla="*/ 118 h 916"/>
                  <a:gd name="T16" fmla="*/ 358 w 890"/>
                  <a:gd name="T17" fmla="*/ 180 h 916"/>
                  <a:gd name="T18" fmla="*/ 406 w 890"/>
                  <a:gd name="T19" fmla="*/ 240 h 916"/>
                  <a:gd name="T20" fmla="*/ 505 w 890"/>
                  <a:gd name="T21" fmla="*/ 184 h 916"/>
                  <a:gd name="T22" fmla="*/ 514 w 890"/>
                  <a:gd name="T23" fmla="*/ 118 h 916"/>
                  <a:gd name="T24" fmla="*/ 552 w 890"/>
                  <a:gd name="T25" fmla="*/ 69 h 916"/>
                  <a:gd name="T26" fmla="*/ 589 w 890"/>
                  <a:gd name="T27" fmla="*/ 13 h 916"/>
                  <a:gd name="T28" fmla="*/ 615 w 890"/>
                  <a:gd name="T29" fmla="*/ 16 h 916"/>
                  <a:gd name="T30" fmla="*/ 600 w 890"/>
                  <a:gd name="T31" fmla="*/ 49 h 916"/>
                  <a:gd name="T32" fmla="*/ 592 w 890"/>
                  <a:gd name="T33" fmla="*/ 124 h 916"/>
                  <a:gd name="T34" fmla="*/ 574 w 890"/>
                  <a:gd name="T35" fmla="*/ 186 h 916"/>
                  <a:gd name="T36" fmla="*/ 568 w 890"/>
                  <a:gd name="T37" fmla="*/ 282 h 916"/>
                  <a:gd name="T38" fmla="*/ 645 w 890"/>
                  <a:gd name="T39" fmla="*/ 325 h 916"/>
                  <a:gd name="T40" fmla="*/ 720 w 890"/>
                  <a:gd name="T41" fmla="*/ 277 h 916"/>
                  <a:gd name="T42" fmla="*/ 816 w 890"/>
                  <a:gd name="T43" fmla="*/ 253 h 916"/>
                  <a:gd name="T44" fmla="*/ 861 w 890"/>
                  <a:gd name="T45" fmla="*/ 279 h 916"/>
                  <a:gd name="T46" fmla="*/ 796 w 890"/>
                  <a:gd name="T47" fmla="*/ 324 h 916"/>
                  <a:gd name="T48" fmla="*/ 735 w 890"/>
                  <a:gd name="T49" fmla="*/ 352 h 916"/>
                  <a:gd name="T50" fmla="*/ 669 w 890"/>
                  <a:gd name="T51" fmla="*/ 409 h 916"/>
                  <a:gd name="T52" fmla="*/ 673 w 890"/>
                  <a:gd name="T53" fmla="*/ 510 h 916"/>
                  <a:gd name="T54" fmla="*/ 751 w 890"/>
                  <a:gd name="T55" fmla="*/ 535 h 916"/>
                  <a:gd name="T56" fmla="*/ 819 w 890"/>
                  <a:gd name="T57" fmla="*/ 577 h 916"/>
                  <a:gd name="T58" fmla="*/ 874 w 890"/>
                  <a:gd name="T59" fmla="*/ 606 h 916"/>
                  <a:gd name="T60" fmla="*/ 867 w 890"/>
                  <a:gd name="T61" fmla="*/ 637 h 916"/>
                  <a:gd name="T62" fmla="*/ 807 w 890"/>
                  <a:gd name="T63" fmla="*/ 618 h 916"/>
                  <a:gd name="T64" fmla="*/ 736 w 890"/>
                  <a:gd name="T65" fmla="*/ 592 h 916"/>
                  <a:gd name="T66" fmla="*/ 615 w 890"/>
                  <a:gd name="T67" fmla="*/ 588 h 916"/>
                  <a:gd name="T68" fmla="*/ 576 w 890"/>
                  <a:gd name="T69" fmla="*/ 628 h 916"/>
                  <a:gd name="T70" fmla="*/ 618 w 890"/>
                  <a:gd name="T71" fmla="*/ 723 h 916"/>
                  <a:gd name="T72" fmla="*/ 640 w 890"/>
                  <a:gd name="T73" fmla="*/ 807 h 916"/>
                  <a:gd name="T74" fmla="*/ 664 w 890"/>
                  <a:gd name="T75" fmla="*/ 889 h 916"/>
                  <a:gd name="T76" fmla="*/ 624 w 890"/>
                  <a:gd name="T77" fmla="*/ 870 h 916"/>
                  <a:gd name="T78" fmla="*/ 568 w 890"/>
                  <a:gd name="T79" fmla="*/ 789 h 916"/>
                  <a:gd name="T80" fmla="*/ 513 w 890"/>
                  <a:gd name="T81" fmla="*/ 708 h 916"/>
                  <a:gd name="T82" fmla="*/ 390 w 890"/>
                  <a:gd name="T83" fmla="*/ 730 h 916"/>
                  <a:gd name="T84" fmla="*/ 339 w 890"/>
                  <a:gd name="T85" fmla="*/ 838 h 916"/>
                  <a:gd name="T86" fmla="*/ 285 w 890"/>
                  <a:gd name="T87" fmla="*/ 915 h 916"/>
                  <a:gd name="T88" fmla="*/ 276 w 890"/>
                  <a:gd name="T89" fmla="*/ 867 h 916"/>
                  <a:gd name="T90" fmla="*/ 298 w 890"/>
                  <a:gd name="T91" fmla="*/ 766 h 916"/>
                  <a:gd name="T92" fmla="*/ 324 w 890"/>
                  <a:gd name="T93" fmla="*/ 664 h 916"/>
                  <a:gd name="T94" fmla="*/ 283 w 890"/>
                  <a:gd name="T95" fmla="*/ 583 h 916"/>
                  <a:gd name="T96" fmla="*/ 201 w 890"/>
                  <a:gd name="T97" fmla="*/ 619 h 916"/>
                  <a:gd name="T98" fmla="*/ 88 w 890"/>
                  <a:gd name="T99" fmla="*/ 655 h 916"/>
                  <a:gd name="T100" fmla="*/ 16 w 890"/>
                  <a:gd name="T101" fmla="*/ 655 h 916"/>
                  <a:gd name="T102" fmla="*/ 94 w 890"/>
                  <a:gd name="T103" fmla="*/ 606 h 916"/>
                  <a:gd name="T104" fmla="*/ 162 w 890"/>
                  <a:gd name="T105" fmla="*/ 567 h 916"/>
                  <a:gd name="T106" fmla="*/ 247 w 890"/>
                  <a:gd name="T107" fmla="*/ 504 h 916"/>
                  <a:gd name="T108" fmla="*/ 190 w 890"/>
                  <a:gd name="T109" fmla="*/ 390 h 916"/>
                  <a:gd name="T110" fmla="*/ 81 w 890"/>
                  <a:gd name="T111" fmla="*/ 355 h 916"/>
                  <a:gd name="T112" fmla="*/ 3 w 890"/>
                  <a:gd name="T113" fmla="*/ 307 h 916"/>
                  <a:gd name="T114" fmla="*/ 39 w 890"/>
                  <a:gd name="T115" fmla="*/ 286 h 916"/>
                  <a:gd name="T116" fmla="*/ 115 w 890"/>
                  <a:gd name="T117" fmla="*/ 306 h 916"/>
                  <a:gd name="T118" fmla="*/ 226 w 890"/>
                  <a:gd name="T119" fmla="*/ 327 h 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0" name="Freeform 6"/>
              <p:cNvSpPr>
                <a:spLocks/>
              </p:cNvSpPr>
              <p:nvPr/>
            </p:nvSpPr>
            <p:spPr bwMode="ltGray">
              <a:xfrm>
                <a:off x="6" y="3160"/>
                <a:ext cx="890" cy="916"/>
              </a:xfrm>
              <a:custGeom>
                <a:avLst/>
                <a:gdLst>
                  <a:gd name="T0" fmla="*/ 307 w 890"/>
                  <a:gd name="T1" fmla="*/ 292 h 916"/>
                  <a:gd name="T2" fmla="*/ 307 w 890"/>
                  <a:gd name="T3" fmla="*/ 234 h 916"/>
                  <a:gd name="T4" fmla="*/ 261 w 890"/>
                  <a:gd name="T5" fmla="*/ 159 h 916"/>
                  <a:gd name="T6" fmla="*/ 247 w 890"/>
                  <a:gd name="T7" fmla="*/ 91 h 916"/>
                  <a:gd name="T8" fmla="*/ 225 w 890"/>
                  <a:gd name="T9" fmla="*/ 24 h 916"/>
                  <a:gd name="T10" fmla="*/ 259 w 890"/>
                  <a:gd name="T11" fmla="*/ 21 h 916"/>
                  <a:gd name="T12" fmla="*/ 298 w 890"/>
                  <a:gd name="T13" fmla="*/ 82 h 916"/>
                  <a:gd name="T14" fmla="*/ 322 w 890"/>
                  <a:gd name="T15" fmla="*/ 118 h 916"/>
                  <a:gd name="T16" fmla="*/ 358 w 890"/>
                  <a:gd name="T17" fmla="*/ 180 h 916"/>
                  <a:gd name="T18" fmla="*/ 406 w 890"/>
                  <a:gd name="T19" fmla="*/ 240 h 916"/>
                  <a:gd name="T20" fmla="*/ 505 w 890"/>
                  <a:gd name="T21" fmla="*/ 184 h 916"/>
                  <a:gd name="T22" fmla="*/ 514 w 890"/>
                  <a:gd name="T23" fmla="*/ 118 h 916"/>
                  <a:gd name="T24" fmla="*/ 552 w 890"/>
                  <a:gd name="T25" fmla="*/ 69 h 916"/>
                  <a:gd name="T26" fmla="*/ 589 w 890"/>
                  <a:gd name="T27" fmla="*/ 13 h 916"/>
                  <a:gd name="T28" fmla="*/ 615 w 890"/>
                  <a:gd name="T29" fmla="*/ 16 h 916"/>
                  <a:gd name="T30" fmla="*/ 600 w 890"/>
                  <a:gd name="T31" fmla="*/ 49 h 916"/>
                  <a:gd name="T32" fmla="*/ 592 w 890"/>
                  <a:gd name="T33" fmla="*/ 124 h 916"/>
                  <a:gd name="T34" fmla="*/ 574 w 890"/>
                  <a:gd name="T35" fmla="*/ 186 h 916"/>
                  <a:gd name="T36" fmla="*/ 568 w 890"/>
                  <a:gd name="T37" fmla="*/ 282 h 916"/>
                  <a:gd name="T38" fmla="*/ 645 w 890"/>
                  <a:gd name="T39" fmla="*/ 325 h 916"/>
                  <a:gd name="T40" fmla="*/ 720 w 890"/>
                  <a:gd name="T41" fmla="*/ 277 h 916"/>
                  <a:gd name="T42" fmla="*/ 816 w 890"/>
                  <a:gd name="T43" fmla="*/ 253 h 916"/>
                  <a:gd name="T44" fmla="*/ 861 w 890"/>
                  <a:gd name="T45" fmla="*/ 279 h 916"/>
                  <a:gd name="T46" fmla="*/ 796 w 890"/>
                  <a:gd name="T47" fmla="*/ 324 h 916"/>
                  <a:gd name="T48" fmla="*/ 735 w 890"/>
                  <a:gd name="T49" fmla="*/ 352 h 916"/>
                  <a:gd name="T50" fmla="*/ 669 w 890"/>
                  <a:gd name="T51" fmla="*/ 409 h 916"/>
                  <a:gd name="T52" fmla="*/ 673 w 890"/>
                  <a:gd name="T53" fmla="*/ 510 h 916"/>
                  <a:gd name="T54" fmla="*/ 751 w 890"/>
                  <a:gd name="T55" fmla="*/ 535 h 916"/>
                  <a:gd name="T56" fmla="*/ 819 w 890"/>
                  <a:gd name="T57" fmla="*/ 577 h 916"/>
                  <a:gd name="T58" fmla="*/ 874 w 890"/>
                  <a:gd name="T59" fmla="*/ 606 h 916"/>
                  <a:gd name="T60" fmla="*/ 867 w 890"/>
                  <a:gd name="T61" fmla="*/ 637 h 916"/>
                  <a:gd name="T62" fmla="*/ 807 w 890"/>
                  <a:gd name="T63" fmla="*/ 618 h 916"/>
                  <a:gd name="T64" fmla="*/ 736 w 890"/>
                  <a:gd name="T65" fmla="*/ 592 h 916"/>
                  <a:gd name="T66" fmla="*/ 615 w 890"/>
                  <a:gd name="T67" fmla="*/ 588 h 916"/>
                  <a:gd name="T68" fmla="*/ 576 w 890"/>
                  <a:gd name="T69" fmla="*/ 628 h 916"/>
                  <a:gd name="T70" fmla="*/ 618 w 890"/>
                  <a:gd name="T71" fmla="*/ 723 h 916"/>
                  <a:gd name="T72" fmla="*/ 640 w 890"/>
                  <a:gd name="T73" fmla="*/ 807 h 916"/>
                  <a:gd name="T74" fmla="*/ 664 w 890"/>
                  <a:gd name="T75" fmla="*/ 889 h 916"/>
                  <a:gd name="T76" fmla="*/ 624 w 890"/>
                  <a:gd name="T77" fmla="*/ 870 h 916"/>
                  <a:gd name="T78" fmla="*/ 568 w 890"/>
                  <a:gd name="T79" fmla="*/ 789 h 916"/>
                  <a:gd name="T80" fmla="*/ 513 w 890"/>
                  <a:gd name="T81" fmla="*/ 708 h 916"/>
                  <a:gd name="T82" fmla="*/ 390 w 890"/>
                  <a:gd name="T83" fmla="*/ 730 h 916"/>
                  <a:gd name="T84" fmla="*/ 339 w 890"/>
                  <a:gd name="T85" fmla="*/ 838 h 916"/>
                  <a:gd name="T86" fmla="*/ 285 w 890"/>
                  <a:gd name="T87" fmla="*/ 915 h 916"/>
                  <a:gd name="T88" fmla="*/ 276 w 890"/>
                  <a:gd name="T89" fmla="*/ 867 h 916"/>
                  <a:gd name="T90" fmla="*/ 298 w 890"/>
                  <a:gd name="T91" fmla="*/ 766 h 916"/>
                  <a:gd name="T92" fmla="*/ 324 w 890"/>
                  <a:gd name="T93" fmla="*/ 664 h 916"/>
                  <a:gd name="T94" fmla="*/ 283 w 890"/>
                  <a:gd name="T95" fmla="*/ 583 h 916"/>
                  <a:gd name="T96" fmla="*/ 201 w 890"/>
                  <a:gd name="T97" fmla="*/ 619 h 916"/>
                  <a:gd name="T98" fmla="*/ 88 w 890"/>
                  <a:gd name="T99" fmla="*/ 655 h 916"/>
                  <a:gd name="T100" fmla="*/ 16 w 890"/>
                  <a:gd name="T101" fmla="*/ 655 h 916"/>
                  <a:gd name="T102" fmla="*/ 94 w 890"/>
                  <a:gd name="T103" fmla="*/ 606 h 916"/>
                  <a:gd name="T104" fmla="*/ 162 w 890"/>
                  <a:gd name="T105" fmla="*/ 567 h 916"/>
                  <a:gd name="T106" fmla="*/ 247 w 890"/>
                  <a:gd name="T107" fmla="*/ 504 h 916"/>
                  <a:gd name="T108" fmla="*/ 190 w 890"/>
                  <a:gd name="T109" fmla="*/ 390 h 916"/>
                  <a:gd name="T110" fmla="*/ 81 w 890"/>
                  <a:gd name="T111" fmla="*/ 355 h 916"/>
                  <a:gd name="T112" fmla="*/ 3 w 890"/>
                  <a:gd name="T113" fmla="*/ 307 h 916"/>
                  <a:gd name="T114" fmla="*/ 39 w 890"/>
                  <a:gd name="T115" fmla="*/ 286 h 916"/>
                  <a:gd name="T116" fmla="*/ 115 w 890"/>
                  <a:gd name="T117" fmla="*/ 306 h 916"/>
                  <a:gd name="T118" fmla="*/ 226 w 890"/>
                  <a:gd name="T119" fmla="*/ 327 h 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000"/>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38" name="Group 14"/>
            <p:cNvGrpSpPr>
              <a:grpSpLocks/>
            </p:cNvGrpSpPr>
            <p:nvPr/>
          </p:nvGrpSpPr>
          <p:grpSpPr bwMode="auto">
            <a:xfrm>
              <a:off x="993" y="1028"/>
              <a:ext cx="4766" cy="119"/>
              <a:chOff x="993" y="1028"/>
              <a:chExt cx="4766" cy="119"/>
            </a:xfrm>
          </p:grpSpPr>
          <p:sp>
            <p:nvSpPr>
              <p:cNvPr id="1032" name="Rectangle 8"/>
              <p:cNvSpPr>
                <a:spLocks noChangeArrowheads="1"/>
              </p:cNvSpPr>
              <p:nvPr/>
            </p:nvSpPr>
            <p:spPr bwMode="ltGray">
              <a:xfrm>
                <a:off x="996" y="1035"/>
                <a:ext cx="4763" cy="106"/>
              </a:xfrm>
              <a:prstGeom prst="rect">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Line 9"/>
              <p:cNvSpPr>
                <a:spLocks noChangeShapeType="1"/>
              </p:cNvSpPr>
              <p:nvPr/>
            </p:nvSpPr>
            <p:spPr bwMode="ltGray">
              <a:xfrm>
                <a:off x="999" y="1145"/>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ltGray">
              <a:xfrm>
                <a:off x="999" y="1121"/>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ltGray">
              <a:xfrm>
                <a:off x="999" y="1091"/>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6" name="Line 12"/>
              <p:cNvSpPr>
                <a:spLocks noChangeShapeType="1"/>
              </p:cNvSpPr>
              <p:nvPr/>
            </p:nvSpPr>
            <p:spPr bwMode="ltGray">
              <a:xfrm>
                <a:off x="999" y="1057"/>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7" name="Freeform 13"/>
              <p:cNvSpPr>
                <a:spLocks/>
              </p:cNvSpPr>
              <p:nvPr/>
            </p:nvSpPr>
            <p:spPr bwMode="ltGray">
              <a:xfrm>
                <a:off x="993" y="1028"/>
                <a:ext cx="4765" cy="119"/>
              </a:xfrm>
              <a:custGeom>
                <a:avLst/>
                <a:gdLst>
                  <a:gd name="T0" fmla="*/ 0 w 4765"/>
                  <a:gd name="T1" fmla="*/ 118 h 119"/>
                  <a:gd name="T2" fmla="*/ 0 w 4765"/>
                  <a:gd name="T3" fmla="*/ 0 h 119"/>
                  <a:gd name="T4" fmla="*/ 4764 w 4765"/>
                  <a:gd name="T5" fmla="*/ 0 h 119"/>
                </a:gdLst>
                <a:ahLst/>
                <a:cxnLst>
                  <a:cxn ang="0">
                    <a:pos x="T0" y="T1"/>
                  </a:cxn>
                  <a:cxn ang="0">
                    <a:pos x="T2" y="T3"/>
                  </a:cxn>
                  <a:cxn ang="0">
                    <a:pos x="T4" y="T5"/>
                  </a:cxn>
                </a:cxnLst>
                <a:rect l="0" t="0" r="r" b="b"/>
                <a:pathLst>
                  <a:path w="4765" h="119">
                    <a:moveTo>
                      <a:pt x="0" y="118"/>
                    </a:moveTo>
                    <a:lnTo>
                      <a:pt x="0" y="0"/>
                    </a:lnTo>
                    <a:lnTo>
                      <a:pt x="4764" y="0"/>
                    </a:lnTo>
                  </a:path>
                </a:pathLst>
              </a:custGeom>
              <a:noFill/>
              <a:ln w="12700" cap="rnd" cmpd="sng">
                <a:solidFill>
                  <a:srgbClr val="FFCC66"/>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040" name="Rectangle 16"/>
          <p:cNvSpPr>
            <a:spLocks noGrp="1" noChangeArrowheads="1"/>
          </p:cNvSpPr>
          <p:nvPr>
            <p:ph type="title"/>
          </p:nvPr>
        </p:nvSpPr>
        <p:spPr bwMode="auto">
          <a:xfrm>
            <a:off x="1370013" y="3048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41" name="Rectangle 17"/>
          <p:cNvSpPr>
            <a:spLocks noGrp="1" noChangeArrowheads="1"/>
          </p:cNvSpPr>
          <p:nvPr>
            <p:ph type="body" idx="1"/>
          </p:nvPr>
        </p:nvSpPr>
        <p:spPr bwMode="auto">
          <a:xfrm>
            <a:off x="1370013"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2" name="Rectangle 18"/>
          <p:cNvSpPr>
            <a:spLocks noGrp="1" noChangeArrowheads="1"/>
          </p:cNvSpPr>
          <p:nvPr>
            <p:ph type="dt" sz="half" idx="2"/>
          </p:nvPr>
        </p:nvSpPr>
        <p:spPr bwMode="auto">
          <a:xfrm>
            <a:off x="13589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solidFill>
                  <a:schemeClr val="tx2"/>
                </a:solidFill>
              </a:defRPr>
            </a:lvl1pPr>
          </a:lstStyle>
          <a:p>
            <a:endParaRPr lang="en-US"/>
          </a:p>
        </p:txBody>
      </p:sp>
      <p:sp>
        <p:nvSpPr>
          <p:cNvPr id="1043" name="Rectangle 19"/>
          <p:cNvSpPr>
            <a:spLocks noGrp="1" noChangeArrowheads="1"/>
          </p:cNvSpPr>
          <p:nvPr>
            <p:ph type="ftr" sz="quarter" idx="3"/>
          </p:nvPr>
        </p:nvSpPr>
        <p:spPr bwMode="auto">
          <a:xfrm>
            <a:off x="37973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solidFill>
                  <a:schemeClr val="tx2"/>
                </a:solidFill>
              </a:defRPr>
            </a:lvl1pPr>
          </a:lstStyle>
          <a:p>
            <a:endParaRPr lang="en-US"/>
          </a:p>
        </p:txBody>
      </p:sp>
      <p:sp>
        <p:nvSpPr>
          <p:cNvPr id="1044" name="Rectangle 20"/>
          <p:cNvSpPr>
            <a:spLocks noGrp="1" noChangeArrowheads="1"/>
          </p:cNvSpPr>
          <p:nvPr>
            <p:ph type="sldNum" sz="quarter" idx="4"/>
          </p:nvPr>
        </p:nvSpPr>
        <p:spPr bwMode="auto">
          <a:xfrm>
            <a:off x="72263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solidFill>
                  <a:schemeClr val="tx2"/>
                </a:solidFill>
              </a:defRPr>
            </a:lvl1pPr>
          </a:lstStyle>
          <a:p>
            <a:fld id="{82414172-53DD-4B39-807C-AC669F33F33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i="1">
          <a:solidFill>
            <a:schemeClr val="tx2"/>
          </a:solidFill>
          <a:latin typeface="+mj-lt"/>
          <a:ea typeface="+mj-ea"/>
          <a:cs typeface="+mj-cs"/>
        </a:defRPr>
      </a:lvl1pPr>
      <a:lvl2pPr algn="ctr" rtl="0" eaLnBrk="1" fontAlgn="base" hangingPunct="1">
        <a:spcBef>
          <a:spcPct val="0"/>
        </a:spcBef>
        <a:spcAft>
          <a:spcPct val="0"/>
        </a:spcAft>
        <a:defRPr sz="4400" i="1">
          <a:solidFill>
            <a:schemeClr val="tx2"/>
          </a:solidFill>
          <a:latin typeface="Times New Roman" pitchFamily="18" charset="0"/>
        </a:defRPr>
      </a:lvl2pPr>
      <a:lvl3pPr algn="ctr" rtl="0" eaLnBrk="1" fontAlgn="base" hangingPunct="1">
        <a:spcBef>
          <a:spcPct val="0"/>
        </a:spcBef>
        <a:spcAft>
          <a:spcPct val="0"/>
        </a:spcAft>
        <a:defRPr sz="4400" i="1">
          <a:solidFill>
            <a:schemeClr val="tx2"/>
          </a:solidFill>
          <a:latin typeface="Times New Roman" pitchFamily="18" charset="0"/>
        </a:defRPr>
      </a:lvl3pPr>
      <a:lvl4pPr algn="ctr" rtl="0" eaLnBrk="1" fontAlgn="base" hangingPunct="1">
        <a:spcBef>
          <a:spcPct val="0"/>
        </a:spcBef>
        <a:spcAft>
          <a:spcPct val="0"/>
        </a:spcAft>
        <a:defRPr sz="4400" i="1">
          <a:solidFill>
            <a:schemeClr val="tx2"/>
          </a:solidFill>
          <a:latin typeface="Times New Roman" pitchFamily="18" charset="0"/>
        </a:defRPr>
      </a:lvl4pPr>
      <a:lvl5pPr algn="ctr" rtl="0" eaLnBrk="1" fontAlgn="base" hangingPunct="1">
        <a:spcBef>
          <a:spcPct val="0"/>
        </a:spcBef>
        <a:spcAft>
          <a:spcPct val="0"/>
        </a:spcAft>
        <a:defRPr sz="4400" i="1">
          <a:solidFill>
            <a:schemeClr val="tx2"/>
          </a:solidFill>
          <a:latin typeface="Times New Roman" pitchFamily="18" charset="0"/>
        </a:defRPr>
      </a:lvl5pPr>
      <a:lvl6pPr marL="457200" algn="ctr" rtl="0" eaLnBrk="1" fontAlgn="base" hangingPunct="1">
        <a:spcBef>
          <a:spcPct val="0"/>
        </a:spcBef>
        <a:spcAft>
          <a:spcPct val="0"/>
        </a:spcAft>
        <a:defRPr sz="4400" i="1">
          <a:solidFill>
            <a:schemeClr val="tx2"/>
          </a:solidFill>
          <a:latin typeface="Times New Roman" pitchFamily="18" charset="0"/>
        </a:defRPr>
      </a:lvl6pPr>
      <a:lvl7pPr marL="914400" algn="ctr" rtl="0" eaLnBrk="1" fontAlgn="base" hangingPunct="1">
        <a:spcBef>
          <a:spcPct val="0"/>
        </a:spcBef>
        <a:spcAft>
          <a:spcPct val="0"/>
        </a:spcAft>
        <a:defRPr sz="4400" i="1">
          <a:solidFill>
            <a:schemeClr val="tx2"/>
          </a:solidFill>
          <a:latin typeface="Times New Roman" pitchFamily="18" charset="0"/>
        </a:defRPr>
      </a:lvl7pPr>
      <a:lvl8pPr marL="1371600" algn="ctr" rtl="0" eaLnBrk="1" fontAlgn="base" hangingPunct="1">
        <a:spcBef>
          <a:spcPct val="0"/>
        </a:spcBef>
        <a:spcAft>
          <a:spcPct val="0"/>
        </a:spcAft>
        <a:defRPr sz="4400" i="1">
          <a:solidFill>
            <a:schemeClr val="tx2"/>
          </a:solidFill>
          <a:latin typeface="Times New Roman" pitchFamily="18" charset="0"/>
        </a:defRPr>
      </a:lvl8pPr>
      <a:lvl9pPr marL="1828800" algn="ctr" rtl="0" eaLnBrk="1" fontAlgn="base" hangingPunct="1">
        <a:spcBef>
          <a:spcPct val="0"/>
        </a:spcBef>
        <a:spcAft>
          <a:spcPct val="0"/>
        </a:spcAft>
        <a:defRPr sz="4400" i="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Lesson 13.3</a:t>
            </a:r>
            <a:endParaRPr lang="en-US" dirty="0"/>
          </a:p>
        </p:txBody>
      </p:sp>
      <p:sp>
        <p:nvSpPr>
          <p:cNvPr id="3" name="Subtitle 2"/>
          <p:cNvSpPr>
            <a:spLocks noGrp="1"/>
          </p:cNvSpPr>
          <p:nvPr>
            <p:ph type="subTitle" sz="quarter" idx="1"/>
          </p:nvPr>
        </p:nvSpPr>
        <p:spPr/>
        <p:txBody>
          <a:bodyPr/>
          <a:lstStyle/>
          <a:p>
            <a:r>
              <a:rPr lang="en-US" dirty="0" smtClean="0"/>
              <a:t>Goal:  The learner will find the probability of two independent events.</a:t>
            </a:r>
            <a:endParaRPr lang="en-US" dirty="0"/>
          </a:p>
        </p:txBody>
      </p:sp>
    </p:spTree>
    <p:extLst>
      <p:ext uri="{BB962C8B-B14F-4D97-AF65-F5344CB8AC3E}">
        <p14:creationId xmlns:p14="http://schemas.microsoft.com/office/powerpoint/2010/main" val="3573215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Independent</a:t>
            </a:r>
            <a:endParaRPr lang="en-US"/>
          </a:p>
        </p:txBody>
      </p:sp>
      <p:sp>
        <p:nvSpPr>
          <p:cNvPr id="3" name="Content Placeholder 2"/>
          <p:cNvSpPr>
            <a:spLocks noGrp="1"/>
          </p:cNvSpPr>
          <p:nvPr>
            <p:ph idx="1"/>
          </p:nvPr>
        </p:nvSpPr>
        <p:spPr/>
        <p:txBody>
          <a:bodyPr/>
          <a:lstStyle/>
          <a:p>
            <a:r>
              <a:rPr lang="en-US" dirty="0" smtClean="0"/>
              <a:t>Two events are independent if one does not affect the other.</a:t>
            </a:r>
          </a:p>
          <a:p>
            <a:pPr lvl="1"/>
            <a:r>
              <a:rPr lang="en-US" dirty="0"/>
              <a:t>Spinning a spinner and rolling a die</a:t>
            </a:r>
            <a:r>
              <a:rPr lang="en-US" dirty="0" smtClean="0"/>
              <a:t>.</a:t>
            </a:r>
          </a:p>
          <a:p>
            <a:r>
              <a:rPr lang="en-US" dirty="0" smtClean="0"/>
              <a:t>You will need to find out how many possible outcomes there are.</a:t>
            </a:r>
          </a:p>
        </p:txBody>
      </p:sp>
    </p:spTree>
    <p:extLst>
      <p:ext uri="{BB962C8B-B14F-4D97-AF65-F5344CB8AC3E}">
        <p14:creationId xmlns:p14="http://schemas.microsoft.com/office/powerpoint/2010/main" val="4109473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they independent?</a:t>
            </a:r>
            <a:endParaRPr lang="en-US" dirty="0"/>
          </a:p>
        </p:txBody>
      </p:sp>
      <p:sp>
        <p:nvSpPr>
          <p:cNvPr id="3" name="Content Placeholder 2"/>
          <p:cNvSpPr>
            <a:spLocks noGrp="1"/>
          </p:cNvSpPr>
          <p:nvPr>
            <p:ph idx="1"/>
          </p:nvPr>
        </p:nvSpPr>
        <p:spPr/>
        <p:txBody>
          <a:bodyPr/>
          <a:lstStyle/>
          <a:p>
            <a:r>
              <a:rPr lang="en-US" dirty="0" smtClean="0"/>
              <a:t>A bag contains 6 green balls and 2 red.</a:t>
            </a:r>
          </a:p>
          <a:p>
            <a:pPr lvl="1"/>
            <a:r>
              <a:rPr lang="en-US" dirty="0" smtClean="0"/>
              <a:t>You pick a marble put it back and pick another marble.</a:t>
            </a:r>
          </a:p>
          <a:p>
            <a:pPr lvl="1"/>
            <a:r>
              <a:rPr lang="en-US" dirty="0" smtClean="0"/>
              <a:t>You pick a marble do not put it back and pick another marble.</a:t>
            </a:r>
            <a:endParaRPr lang="en-US" dirty="0"/>
          </a:p>
        </p:txBody>
      </p:sp>
    </p:spTree>
    <p:extLst>
      <p:ext uri="{BB962C8B-B14F-4D97-AF65-F5344CB8AC3E}">
        <p14:creationId xmlns:p14="http://schemas.microsoft.com/office/powerpoint/2010/main" val="215054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sz="2000" dirty="0" smtClean="0"/>
              <a:t>You and your friend each randomly choose to go swimming or play basketball on Saturday.  What is the probability that both of you choose basketball? –You need to figure out all the possibilities.</a:t>
            </a:r>
            <a:endParaRPr lang="en-US" sz="2000" dirty="0"/>
          </a:p>
        </p:txBody>
      </p:sp>
      <p:sp>
        <p:nvSpPr>
          <p:cNvPr id="4" name="Line Callout 1 3"/>
          <p:cNvSpPr/>
          <p:nvPr/>
        </p:nvSpPr>
        <p:spPr bwMode="auto">
          <a:xfrm>
            <a:off x="2667000" y="4495800"/>
            <a:ext cx="1905000" cy="381000"/>
          </a:xfrm>
          <a:prstGeom prst="borderCallout1">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p:txBody>
      </p:sp>
      <p:sp>
        <p:nvSpPr>
          <p:cNvPr id="5" name="Line Callout 1 4"/>
          <p:cNvSpPr/>
          <p:nvPr/>
        </p:nvSpPr>
        <p:spPr bwMode="auto">
          <a:xfrm flipV="1">
            <a:off x="2667000" y="5029200"/>
            <a:ext cx="1905000" cy="381000"/>
          </a:xfrm>
          <a:prstGeom prst="borderCallout1">
            <a:avLst>
              <a:gd name="adj1" fmla="val 18750"/>
              <a:gd name="adj2" fmla="val -8333"/>
              <a:gd name="adj3" fmla="val 123409"/>
              <a:gd name="adj4" fmla="val -38681"/>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6" name="Line Callout 1 5"/>
          <p:cNvSpPr/>
          <p:nvPr/>
        </p:nvSpPr>
        <p:spPr bwMode="auto">
          <a:xfrm>
            <a:off x="5105400" y="4152900"/>
            <a:ext cx="1676400" cy="342900"/>
          </a:xfrm>
          <a:prstGeom prst="borderCallout1">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7" name="Line Callout 1 6"/>
          <p:cNvSpPr/>
          <p:nvPr/>
        </p:nvSpPr>
        <p:spPr bwMode="auto">
          <a:xfrm>
            <a:off x="5181600" y="5067300"/>
            <a:ext cx="1676400" cy="342900"/>
          </a:xfrm>
          <a:prstGeom prst="borderCallout1">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8" name="Line Callout 1 7"/>
          <p:cNvSpPr/>
          <p:nvPr/>
        </p:nvSpPr>
        <p:spPr bwMode="auto">
          <a:xfrm flipV="1">
            <a:off x="5174673" y="4622223"/>
            <a:ext cx="1676400" cy="342900"/>
          </a:xfrm>
          <a:prstGeom prst="borderCallout1">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9" name="Line Callout 1 8"/>
          <p:cNvSpPr/>
          <p:nvPr/>
        </p:nvSpPr>
        <p:spPr bwMode="auto">
          <a:xfrm flipV="1">
            <a:off x="5181600" y="5486400"/>
            <a:ext cx="1676400" cy="342900"/>
          </a:xfrm>
          <a:prstGeom prst="borderCallout1">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0" name="Line Callout 1 (Accent Bar) 9"/>
          <p:cNvSpPr/>
          <p:nvPr/>
        </p:nvSpPr>
        <p:spPr bwMode="auto">
          <a:xfrm>
            <a:off x="7474527" y="3810000"/>
            <a:ext cx="1676400" cy="342900"/>
          </a:xfrm>
          <a:prstGeom prst="accentCallout1">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1" name="Line Callout 1 (Accent Bar) 10"/>
          <p:cNvSpPr/>
          <p:nvPr/>
        </p:nvSpPr>
        <p:spPr bwMode="auto">
          <a:xfrm>
            <a:off x="7495309" y="4469823"/>
            <a:ext cx="1676400" cy="342900"/>
          </a:xfrm>
          <a:prstGeom prst="accentCallout1">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2" name="Line Callout 1 (Accent Bar) 11"/>
          <p:cNvSpPr/>
          <p:nvPr/>
        </p:nvSpPr>
        <p:spPr bwMode="auto">
          <a:xfrm>
            <a:off x="7495309" y="4939146"/>
            <a:ext cx="1676400" cy="342900"/>
          </a:xfrm>
          <a:prstGeom prst="accentCallout1">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3" name="Line Callout 1 (Accent Bar) 12"/>
          <p:cNvSpPr/>
          <p:nvPr/>
        </p:nvSpPr>
        <p:spPr bwMode="auto">
          <a:xfrm>
            <a:off x="7453745" y="5486400"/>
            <a:ext cx="1676400" cy="342900"/>
          </a:xfrm>
          <a:prstGeom prst="accentCallout1">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431091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 of a Sum</a:t>
            </a:r>
            <a:endParaRPr lang="en-US" dirty="0"/>
          </a:p>
        </p:txBody>
      </p:sp>
      <p:sp>
        <p:nvSpPr>
          <p:cNvPr id="3" name="Content Placeholder 2"/>
          <p:cNvSpPr>
            <a:spLocks noGrp="1"/>
          </p:cNvSpPr>
          <p:nvPr>
            <p:ph idx="1"/>
          </p:nvPr>
        </p:nvSpPr>
        <p:spPr/>
        <p:txBody>
          <a:bodyPr/>
          <a:lstStyle/>
          <a:p>
            <a:r>
              <a:rPr lang="en-US" sz="1800" dirty="0" smtClean="0"/>
              <a:t>The spinners are each divided into equal parts.  You spin the spinners.  Find the probability that the sum is at least a 4.</a:t>
            </a:r>
            <a:endParaRPr lang="en-US" sz="1800"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2438400"/>
            <a:ext cx="2971800" cy="1522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672137316"/>
              </p:ext>
            </p:extLst>
          </p:nvPr>
        </p:nvGraphicFramePr>
        <p:xfrm>
          <a:off x="1600200" y="4343400"/>
          <a:ext cx="6095999" cy="1112520"/>
        </p:xfrm>
        <a:graphic>
          <a:graphicData uri="http://schemas.openxmlformats.org/drawingml/2006/table">
            <a:tbl>
              <a:tblPr firstRow="1" bandRow="1">
                <a:tableStyleId>{08FB837D-C827-4EFA-A057-4D05807E0F7C}</a:tableStyleId>
              </a:tblPr>
              <a:tblGrid>
                <a:gridCol w="870857"/>
                <a:gridCol w="870857"/>
                <a:gridCol w="870857"/>
                <a:gridCol w="870857"/>
                <a:gridCol w="870857"/>
                <a:gridCol w="870857"/>
                <a:gridCol w="870857"/>
              </a:tblGrid>
              <a:tr h="370840">
                <a:tc>
                  <a:txBody>
                    <a:bodyPr/>
                    <a:lstStyle/>
                    <a:p>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r>
              <a:tr h="370840">
                <a:tc>
                  <a:txBody>
                    <a:bodyPr/>
                    <a:lstStyle/>
                    <a:p>
                      <a:r>
                        <a:rPr lang="en-US" dirty="0" smtClean="0"/>
                        <a:t>1</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63833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if there are 3 independent events?</a:t>
            </a:r>
            <a:endParaRPr lang="en-US" sz="3600" dirty="0"/>
          </a:p>
        </p:txBody>
      </p:sp>
      <p:sp>
        <p:nvSpPr>
          <p:cNvPr id="3" name="Content Placeholder 2"/>
          <p:cNvSpPr>
            <a:spLocks noGrp="1"/>
          </p:cNvSpPr>
          <p:nvPr>
            <p:ph idx="1"/>
          </p:nvPr>
        </p:nvSpPr>
        <p:spPr/>
        <p:txBody>
          <a:bodyPr/>
          <a:lstStyle/>
          <a:p>
            <a:r>
              <a:rPr lang="en-US" sz="2000" dirty="0" smtClean="0"/>
              <a:t>You are playing a game in which 3 canes are tossed.  One side of each cane is flat, and the other is round.  Find the probability that all 3 canes land the same side up.</a:t>
            </a:r>
            <a:endParaRPr lang="en-US" sz="2000" dirty="0"/>
          </a:p>
        </p:txBody>
      </p:sp>
      <p:sp>
        <p:nvSpPr>
          <p:cNvPr id="4" name="TextBox 3"/>
          <p:cNvSpPr txBox="1"/>
          <p:nvPr/>
        </p:nvSpPr>
        <p:spPr>
          <a:xfrm>
            <a:off x="1676400" y="3276600"/>
            <a:ext cx="7315200" cy="369332"/>
          </a:xfrm>
          <a:prstGeom prst="rect">
            <a:avLst/>
          </a:prstGeom>
          <a:noFill/>
        </p:spPr>
        <p:txBody>
          <a:bodyPr wrap="square" rtlCol="0">
            <a:spAutoFit/>
          </a:bodyPr>
          <a:lstStyle/>
          <a:p>
            <a:r>
              <a:rPr lang="en-US" dirty="0" smtClean="0"/>
              <a:t>First cane		Second cane	Third cane	Outcome</a:t>
            </a:r>
            <a:endParaRPr lang="en-US" dirty="0"/>
          </a:p>
        </p:txBody>
      </p:sp>
      <p:sp>
        <p:nvSpPr>
          <p:cNvPr id="5" name="Rectangle 4"/>
          <p:cNvSpPr/>
          <p:nvPr/>
        </p:nvSpPr>
        <p:spPr bwMode="auto">
          <a:xfrm>
            <a:off x="1676400" y="4267200"/>
            <a:ext cx="1447800" cy="3048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6" name="Rectangle 5"/>
          <p:cNvSpPr/>
          <p:nvPr/>
        </p:nvSpPr>
        <p:spPr bwMode="auto">
          <a:xfrm>
            <a:off x="1676400" y="5777346"/>
            <a:ext cx="1447800" cy="3048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3429000" y="4668982"/>
            <a:ext cx="1447800" cy="3048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bwMode="auto">
          <a:xfrm>
            <a:off x="3401291" y="3943437"/>
            <a:ext cx="1447800" cy="3048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9" name="Rectangle 8"/>
          <p:cNvSpPr/>
          <p:nvPr/>
        </p:nvSpPr>
        <p:spPr bwMode="auto">
          <a:xfrm>
            <a:off x="3505200" y="6096000"/>
            <a:ext cx="1447800" cy="3048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0" name="Rectangle 9"/>
          <p:cNvSpPr/>
          <p:nvPr/>
        </p:nvSpPr>
        <p:spPr bwMode="auto">
          <a:xfrm>
            <a:off x="3470564" y="5472546"/>
            <a:ext cx="1447800" cy="3048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5029200" y="4419600"/>
            <a:ext cx="1447800" cy="3048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bwMode="auto">
          <a:xfrm>
            <a:off x="5008418" y="4038600"/>
            <a:ext cx="1447800" cy="3048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3" name="Rectangle 12"/>
          <p:cNvSpPr/>
          <p:nvPr/>
        </p:nvSpPr>
        <p:spPr bwMode="auto">
          <a:xfrm>
            <a:off x="5029200" y="3657600"/>
            <a:ext cx="1447800" cy="3048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5029200" y="4821382"/>
            <a:ext cx="1447800" cy="3048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029200" y="5569528"/>
            <a:ext cx="1447800" cy="3048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5029200" y="5181600"/>
            <a:ext cx="1447800" cy="3048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5029200" y="5943600"/>
            <a:ext cx="1447800" cy="3048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5029200" y="6324600"/>
            <a:ext cx="1447800" cy="3048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138563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P. 698 #3-6, 9-12, 14-17, 23, </a:t>
            </a:r>
          </a:p>
          <a:p>
            <a:r>
              <a:rPr lang="en-US" smtClean="0"/>
              <a:t>Challenge 26</a:t>
            </a:r>
            <a:endParaRPr lang="en-US" dirty="0"/>
          </a:p>
        </p:txBody>
      </p:sp>
    </p:spTree>
    <p:extLst>
      <p:ext uri="{BB962C8B-B14F-4D97-AF65-F5344CB8AC3E}">
        <p14:creationId xmlns:p14="http://schemas.microsoft.com/office/powerpoint/2010/main" val="919842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Sunny days design template">
  <a:themeElements>
    <a:clrScheme name="Office Theme 1">
      <a:dk1>
        <a:srgbClr val="000000"/>
      </a:dk1>
      <a:lt1>
        <a:srgbClr val="FFCC66"/>
      </a:lt1>
      <a:dk2>
        <a:srgbClr val="996633"/>
      </a:dk2>
      <a:lt2>
        <a:srgbClr val="CC6600"/>
      </a:lt2>
      <a:accent1>
        <a:srgbClr val="FF9933"/>
      </a:accent1>
      <a:accent2>
        <a:srgbClr val="FF5050"/>
      </a:accent2>
      <a:accent3>
        <a:srgbClr val="FFE2B8"/>
      </a:accent3>
      <a:accent4>
        <a:srgbClr val="000000"/>
      </a:accent4>
      <a:accent5>
        <a:srgbClr val="FFCAAD"/>
      </a:accent5>
      <a:accent6>
        <a:srgbClr val="E74848"/>
      </a:accent6>
      <a:hlink>
        <a:srgbClr val="CC9900"/>
      </a:hlink>
      <a:folHlink>
        <a:srgbClr val="CCCCCC"/>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CC66"/>
        </a:lt1>
        <a:dk2>
          <a:srgbClr val="996633"/>
        </a:dk2>
        <a:lt2>
          <a:srgbClr val="CC6600"/>
        </a:lt2>
        <a:accent1>
          <a:srgbClr val="FF9933"/>
        </a:accent1>
        <a:accent2>
          <a:srgbClr val="FF5050"/>
        </a:accent2>
        <a:accent3>
          <a:srgbClr val="FFE2B8"/>
        </a:accent3>
        <a:accent4>
          <a:srgbClr val="000000"/>
        </a:accent4>
        <a:accent5>
          <a:srgbClr val="FFCAAD"/>
        </a:accent5>
        <a:accent6>
          <a:srgbClr val="E74848"/>
        </a:accent6>
        <a:hlink>
          <a:srgbClr val="CC9900"/>
        </a:hlink>
        <a:folHlink>
          <a:srgbClr val="CCCCCC"/>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CC"/>
        </a:lt1>
        <a:dk2>
          <a:srgbClr val="996633"/>
        </a:dk2>
        <a:lt2>
          <a:srgbClr val="CC9900"/>
        </a:lt2>
        <a:accent1>
          <a:srgbClr val="FF9933"/>
        </a:accent1>
        <a:accent2>
          <a:srgbClr val="FF5050"/>
        </a:accent2>
        <a:accent3>
          <a:srgbClr val="FFFFE2"/>
        </a:accent3>
        <a:accent4>
          <a:srgbClr val="000000"/>
        </a:accent4>
        <a:accent5>
          <a:srgbClr val="FFCAAD"/>
        </a:accent5>
        <a:accent6>
          <a:srgbClr val="E74848"/>
        </a:accent6>
        <a:hlink>
          <a:srgbClr val="FFCC66"/>
        </a:hlink>
        <a:folHlink>
          <a:srgbClr val="FFFF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CBCBCB"/>
        </a:hlink>
        <a:folHlink>
          <a:srgbClr val="FFFF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8F8F8"/>
        </a:lt1>
        <a:dk2>
          <a:srgbClr val="006600"/>
        </a:dk2>
        <a:lt2>
          <a:srgbClr val="FFCC00"/>
        </a:lt2>
        <a:accent1>
          <a:srgbClr val="9999FF"/>
        </a:accent1>
        <a:accent2>
          <a:srgbClr val="6600CC"/>
        </a:accent2>
        <a:accent3>
          <a:srgbClr val="AAB8AA"/>
        </a:accent3>
        <a:accent4>
          <a:srgbClr val="D4D4D4"/>
        </a:accent4>
        <a:accent5>
          <a:srgbClr val="CACAFF"/>
        </a:accent5>
        <a:accent6>
          <a:srgbClr val="5C00B9"/>
        </a:accent6>
        <a:hlink>
          <a:srgbClr val="009966"/>
        </a:hlink>
        <a:folHlink>
          <a:srgbClr val="003300"/>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8F8F8"/>
        </a:lt1>
        <a:dk2>
          <a:srgbClr val="990099"/>
        </a:dk2>
        <a:lt2>
          <a:srgbClr val="FFCC00"/>
        </a:lt2>
        <a:accent1>
          <a:srgbClr val="9999FF"/>
        </a:accent1>
        <a:accent2>
          <a:srgbClr val="6600CC"/>
        </a:accent2>
        <a:accent3>
          <a:srgbClr val="CAAACA"/>
        </a:accent3>
        <a:accent4>
          <a:srgbClr val="D4D4D4"/>
        </a:accent4>
        <a:accent5>
          <a:srgbClr val="CACAFF"/>
        </a:accent5>
        <a:accent6>
          <a:srgbClr val="5C00B9"/>
        </a:accent6>
        <a:hlink>
          <a:srgbClr val="CC00CC"/>
        </a:hlink>
        <a:folHlink>
          <a:srgbClr val="660066"/>
        </a:folHlink>
      </a:clrScheme>
      <a:clrMap bg1="dk2" tx1="lt1" bg2="dk1" tx2="lt2" accent1="accent1" accent2="accent2" accent3="accent3" accent4="accent4" accent5="accent5" accent6="accent6" hlink="hlink" folHlink="folHlink"/>
    </a:extraClrScheme>
    <a:extraClrScheme>
      <a:clrScheme name="Office Theme 6">
        <a:dk1>
          <a:srgbClr val="000000"/>
        </a:dk1>
        <a:lt1>
          <a:srgbClr val="F8F8F8"/>
        </a:lt1>
        <a:dk2>
          <a:srgbClr val="0000FF"/>
        </a:dk2>
        <a:lt2>
          <a:srgbClr val="FFCC00"/>
        </a:lt2>
        <a:accent1>
          <a:srgbClr val="0099FF"/>
        </a:accent1>
        <a:accent2>
          <a:srgbClr val="CC00CC"/>
        </a:accent2>
        <a:accent3>
          <a:srgbClr val="AAAAFF"/>
        </a:accent3>
        <a:accent4>
          <a:srgbClr val="D4D4D4"/>
        </a:accent4>
        <a:accent5>
          <a:srgbClr val="AACAFF"/>
        </a:accent5>
        <a:accent6>
          <a:srgbClr val="B900B9"/>
        </a:accent6>
        <a:hlink>
          <a:srgbClr val="3333CC"/>
        </a:hlink>
        <a:folHlink>
          <a:srgbClr val="000066"/>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Sunny days design template</Template>
  <TotalTime>37</TotalTime>
  <Words>229</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Sunny days design template</vt:lpstr>
      <vt:lpstr>Lesson 13.3</vt:lpstr>
      <vt:lpstr>Independent</vt:lpstr>
      <vt:lpstr>Are they independent?</vt:lpstr>
      <vt:lpstr>Example</vt:lpstr>
      <vt:lpstr>Probability of a Sum</vt:lpstr>
      <vt:lpstr>What if there are 3 independent events?</vt:lpstr>
      <vt:lpstr>Assignment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13.3</dc:title>
  <dc:creator>Monika</dc:creator>
  <cp:lastModifiedBy>Monika</cp:lastModifiedBy>
  <cp:revision>6</cp:revision>
  <cp:lastPrinted>1601-01-01T00:00:00Z</cp:lastPrinted>
  <dcterms:created xsi:type="dcterms:W3CDTF">2011-03-31T16:31:39Z</dcterms:created>
  <dcterms:modified xsi:type="dcterms:W3CDTF">2011-04-01T15:38:16Z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TC010690801033</vt:lpwstr>
  </property>
</Properties>
</file>