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321F2D1-D5BC-4EFF-90A1-54C6D2DF0BD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E96176-2C73-48A2-9298-3D88D0C41C71}" type="datetimeFigureOut">
              <a:rPr lang="en-US" smtClean="0"/>
              <a:t>3/31/2011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13.1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write probabilities.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Experiment:  an activity that has can have different results each time it’s preformed.</a:t>
            </a:r>
          </a:p>
          <a:p>
            <a:pPr lvl="1"/>
            <a:r>
              <a:rPr lang="en-US" dirty="0" smtClean="0"/>
              <a:t>Tossing a coin</a:t>
            </a:r>
          </a:p>
          <a:p>
            <a:r>
              <a:rPr lang="en-US" dirty="0" smtClean="0"/>
              <a:t>Outcome:  one possible result</a:t>
            </a:r>
          </a:p>
          <a:p>
            <a:pPr lvl="1"/>
            <a:r>
              <a:rPr lang="en-US" dirty="0" smtClean="0"/>
              <a:t>Tossing a coin and getting “heads”</a:t>
            </a:r>
          </a:p>
          <a:p>
            <a:r>
              <a:rPr lang="en-US" dirty="0" smtClean="0"/>
              <a:t>Event:  a collection of outcomes.</a:t>
            </a:r>
          </a:p>
          <a:p>
            <a:r>
              <a:rPr lang="en-US" dirty="0" smtClean="0"/>
              <a:t>Favorable outcomes:  Specific outcomes of an event.</a:t>
            </a:r>
          </a:p>
          <a:p>
            <a:pPr lvl="1"/>
            <a:r>
              <a:rPr lang="en-US" dirty="0" smtClean="0"/>
              <a:t>Only getting “heads” when tossing a coin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How to find probability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2514600"/>
                <a:ext cx="8077200" cy="1524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𝑃𝑟𝑜𝑏𝑎𝑏𝑖𝑙𝑡𝑖𝑦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𝑜𝑓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𝑎𝑛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𝑒𝑣𝑒𝑛𝑡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𝑁𝑢𝑚𝑏𝑒𝑟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𝑓𝑎𝑣𝑜𝑟𝑎𝑏𝑙𝑒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𝑜𝑢𝑡𝑐𝑜𝑚𝑒𝑠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𝑁𝑢𝑚𝑏𝑒𝑟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𝑝𝑜𝑠𝑠𝑖𝑏𝑙𝑒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𝑜𝑢𝑡𝑐𝑜𝑚𝑒𝑠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514600"/>
                <a:ext cx="8077200" cy="1524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8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Finding a Probability</a:t>
            </a:r>
            <a:endParaRPr lang="en-US" sz="6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coin toss determines which team gets to kick the football first.  A team captain calls “heads.”  How likely is it that the captain’s team will win the toss?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𝑃𝑟𝑜𝑏𝑎𝑏𝑖𝑙𝑖𝑡𝑦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𝑜𝑓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𝑤𝑖𝑛𝑛𝑖𝑛𝑔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𝑡𝑜𝑠𝑠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           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88" t="-1241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49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write them as a decimal, fraction or percent.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3200400"/>
            <a:ext cx="5638800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76400" y="3200400"/>
            <a:ext cx="2819400" cy="0"/>
          </a:xfrm>
          <a:prstGeom prst="line">
            <a:avLst/>
          </a:prstGeom>
          <a:ln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76400" y="3200400"/>
            <a:ext cx="1409700" cy="0"/>
          </a:xfrm>
          <a:prstGeom prst="line">
            <a:avLst/>
          </a:prstGeom>
          <a:ln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05500" y="3200400"/>
            <a:ext cx="1409700" cy="0"/>
          </a:xfrm>
          <a:prstGeom prst="line">
            <a:avLst/>
          </a:prstGeom>
          <a:ln>
            <a:tailEnd type="oval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71600" y="34290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= 0  	        P = 0.25             P= 0.50               P=0.75                P=1</a:t>
            </a:r>
          </a:p>
          <a:p>
            <a:r>
              <a:rPr lang="en-US" dirty="0" smtClean="0"/>
              <a:t>Impossible      Unlikely             Likely to               Likely                  Certain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occur half the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3400"/>
            <a:ext cx="2141951" cy="111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304800"/>
            <a:ext cx="5486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roll a number cube.  Find and describe the probability of the event.</a:t>
            </a:r>
            <a:endParaRPr lang="en-US" dirty="0"/>
          </a:p>
          <a:p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You roll an odd number.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You roll a whole number.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You roll a 7.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You roll a number less than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Complementary Events:  two events that have no outcomes in common </a:t>
            </a:r>
          </a:p>
          <a:p>
            <a:pPr lvl="1"/>
            <a:r>
              <a:rPr lang="en-US" dirty="0" smtClean="0"/>
              <a:t>Together they contain all the outcomes of the experiment.</a:t>
            </a:r>
          </a:p>
          <a:p>
            <a:pPr lvl="1"/>
            <a:r>
              <a:rPr lang="en-US" dirty="0" smtClean="0"/>
              <a:t>They add to 1.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359240"/>
            <a:ext cx="2438400" cy="212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2667000"/>
            <a:ext cx="525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outcomes on the spinner are equally likely.  You spin the spinner.</a:t>
            </a:r>
          </a:p>
          <a:p>
            <a:pPr marL="342900" indent="-342900">
              <a:buAutoNum type="alphaLcPeriod"/>
            </a:pPr>
            <a:r>
              <a:rPr lang="en-US" dirty="0" smtClean="0"/>
              <a:t>Find the probability of spinning a vowel.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What is the complement of spinning a vowel?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r>
              <a:rPr lang="en-US" dirty="0" smtClean="0"/>
              <a:t>Predict the number of spins out of 50 that will be consonants.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4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1013" y="228600"/>
            <a:ext cx="8153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400" b="1"/>
              <a:t>You randomly choose a marble from a bag of </a:t>
            </a:r>
            <a:r>
              <a:rPr lang="en-US" sz="2400">
                <a:latin typeface="Times New Roman" pitchFamily="18" charset="0"/>
              </a:rPr>
              <a:t>2</a:t>
            </a:r>
            <a:r>
              <a:rPr lang="en-US" sz="2400" b="1"/>
              <a:t> blue, </a:t>
            </a:r>
            <a:r>
              <a:rPr lang="en-US" sz="2400">
                <a:latin typeface="Times New Roman" pitchFamily="18" charset="0"/>
              </a:rPr>
              <a:t>3</a:t>
            </a:r>
            <a:r>
              <a:rPr lang="en-US" sz="2400" b="1"/>
              <a:t> yellow, </a:t>
            </a:r>
            <a:r>
              <a:rPr lang="en-US" sz="2400">
                <a:latin typeface="Times New Roman" pitchFamily="18" charset="0"/>
              </a:rPr>
              <a:t>4</a:t>
            </a:r>
            <a:r>
              <a:rPr lang="en-US" sz="2400" b="1"/>
              <a:t> green, and </a:t>
            </a:r>
            <a:r>
              <a:rPr lang="en-US" sz="2400">
                <a:latin typeface="Times New Roman" pitchFamily="18" charset="0"/>
              </a:rPr>
              <a:t>3</a:t>
            </a:r>
            <a:r>
              <a:rPr lang="en-US" sz="2400" b="1"/>
              <a:t> red marbles. What is the probability that you will </a:t>
            </a:r>
            <a:r>
              <a:rPr lang="en-US" sz="2400" b="1" i="1"/>
              <a:t>not </a:t>
            </a:r>
            <a:r>
              <a:rPr lang="en-US" sz="2400" b="1"/>
              <a:t>choose a blue marble?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309813" y="1765300"/>
            <a:ext cx="838200" cy="793750"/>
            <a:chOff x="2256" y="2352"/>
            <a:chExt cx="528" cy="500"/>
          </a:xfrm>
        </p:grpSpPr>
        <p:sp>
          <p:nvSpPr>
            <p:cNvPr id="21" name="Text Box 11"/>
            <p:cNvSpPr txBox="1">
              <a:spLocks noChangeArrowheads="1"/>
            </p:cNvSpPr>
            <p:nvPr/>
          </p:nvSpPr>
          <p:spPr bwMode="auto">
            <a:xfrm>
              <a:off x="2572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2" name="Text Box 12"/>
            <p:cNvSpPr txBox="1">
              <a:spLocks noChangeArrowheads="1"/>
            </p:cNvSpPr>
            <p:nvPr/>
          </p:nvSpPr>
          <p:spPr bwMode="auto">
            <a:xfrm>
              <a:off x="2568" y="25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 flipH="1">
              <a:off x="2568" y="260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256" y="249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/>
                <a:t>B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862013" y="1765300"/>
            <a:ext cx="800100" cy="793750"/>
            <a:chOff x="2256" y="1872"/>
            <a:chExt cx="504" cy="500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2548" y="187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2544" y="208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 flipH="1">
              <a:off x="2544" y="212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2256" y="201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/>
                <a:t>A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743326" y="1751013"/>
            <a:ext cx="838200" cy="793750"/>
            <a:chOff x="2256" y="2832"/>
            <a:chExt cx="528" cy="500"/>
          </a:xfrm>
        </p:grpSpPr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2572" y="283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568" y="304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2568" y="308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256" y="2976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/>
                <a:t>C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91126" y="1765300"/>
            <a:ext cx="800100" cy="793750"/>
            <a:chOff x="2256" y="3360"/>
            <a:chExt cx="504" cy="500"/>
          </a:xfrm>
        </p:grpSpPr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2548" y="336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2544" y="357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24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 flipH="1">
              <a:off x="2544" y="361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2256" y="3504"/>
              <a:ext cx="240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/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644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P.685 #1-18, 20,21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119</TotalTime>
  <Words>314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Thermal</vt:lpstr>
      <vt:lpstr>Lesson 13.1</vt:lpstr>
      <vt:lpstr>Vocabulary</vt:lpstr>
      <vt:lpstr>How to find probability</vt:lpstr>
      <vt:lpstr>Finding a Probability</vt:lpstr>
      <vt:lpstr>Probabilities</vt:lpstr>
      <vt:lpstr>Example</vt:lpstr>
      <vt:lpstr>PowerPoint Presentation</vt:lpstr>
      <vt:lpstr>Example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13.1</dc:title>
  <dc:creator>Monika</dc:creator>
  <cp:lastModifiedBy>Monika</cp:lastModifiedBy>
  <cp:revision>6</cp:revision>
  <dcterms:created xsi:type="dcterms:W3CDTF">2011-03-31T14:09:20Z</dcterms:created>
  <dcterms:modified xsi:type="dcterms:W3CDTF">2011-03-31T16:08:23Z</dcterms:modified>
</cp:coreProperties>
</file>