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D0065BE-0657-4A47-90AD-C21C55E16B19}" type="datetime4">
              <a:rPr lang="en-US" smtClean="0"/>
              <a:pPr/>
              <a:t>May 12, 2011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C3AA4-67BE-44F7-809A-3582401494AF}" type="datetime4">
              <a:rPr lang="en-US" smtClean="0"/>
              <a:pPr/>
              <a:t>May 12,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3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172EEB-1769-4776-AD69-E7C1260563EB}" type="datetime4">
              <a:rPr lang="en-US" smtClean="0"/>
              <a:pPr/>
              <a:t>May 12,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2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7BB8AF-C16A-4836-A92D-61834B5F0BA5}" type="datetime4">
              <a:rPr lang="en-US" smtClean="0"/>
              <a:pPr/>
              <a:t>May 12,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7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7D2193-4505-4A75-99BB-880C6989A757}" type="datetime4">
              <a:rPr lang="en-US" smtClean="0"/>
              <a:pPr/>
              <a:t>May 12,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8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3A18F4-33C3-445B-924C-31108C51719C}" type="datetime4">
              <a:rPr lang="en-US" smtClean="0"/>
              <a:pPr/>
              <a:t>May 12,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0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F7543A-E259-478F-9E0D-57BA40E442B7}" type="datetime4">
              <a:rPr lang="en-US" smtClean="0"/>
              <a:pPr/>
              <a:t>May 12,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0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FB012D-77A1-44B0-BB26-329BA1EE55C9}" type="datetime4">
              <a:rPr lang="en-US" smtClean="0"/>
              <a:pPr/>
              <a:t>May 12,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4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B7499E-3031-413E-B01E-B94970708CAA}" type="datetime4">
              <a:rPr lang="en-US" smtClean="0"/>
              <a:pPr/>
              <a:t>May 12,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4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7EAB0C-2220-4D0E-A0DD-DB7FA0F742F4}" type="datetime4">
              <a:rPr lang="en-US" smtClean="0"/>
              <a:pPr/>
              <a:t>May 12,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486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416D63-31BF-4B94-B6C5-E20B2C63F515}" type="datetime4">
              <a:rPr lang="en-US" smtClean="0"/>
              <a:pPr/>
              <a:t>May 12,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4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2B1B13E-D5AF-485E-81A1-82A140076526}" type="datetime4">
              <a:rPr lang="en-US" smtClean="0"/>
              <a:pPr/>
              <a:t>May 12, 2011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12.7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use properties of similar solids.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7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or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1219200" y="1905000"/>
            <a:ext cx="762000" cy="1828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2514600" y="2573482"/>
            <a:ext cx="609600" cy="110143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5257800" y="1600200"/>
            <a:ext cx="457200" cy="2286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6400800" y="2057400"/>
            <a:ext cx="1828800" cy="1828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41910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Similar solids have equal ratios of corresponding linear measures, like heights or radii.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044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 smtClean="0"/>
              <a:t>Are they similar?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77489" y="1321594"/>
            <a:ext cx="7540624" cy="3130550"/>
            <a:chOff x="182" y="693"/>
            <a:chExt cx="4750" cy="1972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357" y="693"/>
              <a:ext cx="4575" cy="1972"/>
              <a:chOff x="357" y="693"/>
              <a:chExt cx="4575" cy="1972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357" y="693"/>
                <a:ext cx="3351" cy="9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US" b="1" dirty="0">
                    <a:latin typeface="Arial" charset="0"/>
                  </a:rPr>
                  <a:t>Tell whether the given right rectangular prism is similar to the right rectangular prism shown at the right.</a:t>
                </a:r>
              </a:p>
            </p:txBody>
          </p:sp>
          <p:pic>
            <p:nvPicPr>
              <p:cNvPr id="10" name="Picture 9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6" y="1765"/>
                <a:ext cx="1464" cy="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" name="Picture 1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88" y="792"/>
                <a:ext cx="1044" cy="6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" name="Picture 1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" y="1810"/>
                <a:ext cx="1914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 Box 23"/>
            <p:cNvSpPr txBox="1">
              <a:spLocks noChangeArrowheads="1"/>
            </p:cNvSpPr>
            <p:nvPr/>
          </p:nvSpPr>
          <p:spPr bwMode="auto">
            <a:xfrm>
              <a:off x="182" y="1765"/>
              <a:ext cx="2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a.</a:t>
              </a:r>
            </a:p>
          </p:txBody>
        </p:sp>
        <p:sp>
          <p:nvSpPr>
            <p:cNvPr id="8" name="Text Box 25"/>
            <p:cNvSpPr txBox="1">
              <a:spLocks noChangeArrowheads="1"/>
            </p:cNvSpPr>
            <p:nvPr/>
          </p:nvSpPr>
          <p:spPr bwMode="auto">
            <a:xfrm>
              <a:off x="2755" y="1765"/>
              <a:ext cx="2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b="1" dirty="0"/>
                <a:t>b.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257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Are they similar?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371600"/>
            <a:ext cx="411480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48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Solids Theorem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324600" y="1268989"/>
            <a:ext cx="2209800" cy="2736273"/>
            <a:chOff x="1371600" y="2362200"/>
            <a:chExt cx="1219200" cy="1524000"/>
          </a:xfrm>
        </p:grpSpPr>
        <p:sp>
          <p:nvSpPr>
            <p:cNvPr id="5" name="Oval 4"/>
            <p:cNvSpPr/>
            <p:nvPr/>
          </p:nvSpPr>
          <p:spPr>
            <a:xfrm>
              <a:off x="1371600" y="3657600"/>
              <a:ext cx="12192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2"/>
            </p:cNvCxnSpPr>
            <p:nvPr/>
          </p:nvCxnSpPr>
          <p:spPr>
            <a:xfrm flipV="1">
              <a:off x="1371600" y="2362200"/>
              <a:ext cx="609600" cy="14097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endCxn id="5" idx="6"/>
            </p:cNvCxnSpPr>
            <p:nvPr/>
          </p:nvCxnSpPr>
          <p:spPr>
            <a:xfrm>
              <a:off x="1981200" y="2362200"/>
              <a:ext cx="609600" cy="14097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114800" y="2299855"/>
            <a:ext cx="1219200" cy="1524000"/>
            <a:chOff x="1371600" y="2362200"/>
            <a:chExt cx="1219200" cy="1524000"/>
          </a:xfrm>
        </p:grpSpPr>
        <p:sp>
          <p:nvSpPr>
            <p:cNvPr id="12" name="Oval 11"/>
            <p:cNvSpPr/>
            <p:nvPr/>
          </p:nvSpPr>
          <p:spPr>
            <a:xfrm>
              <a:off x="1371600" y="3657600"/>
              <a:ext cx="12192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 flipV="1">
              <a:off x="1371600" y="2362200"/>
              <a:ext cx="609600" cy="14097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12" idx="6"/>
            </p:cNvCxnSpPr>
            <p:nvPr/>
          </p:nvCxnSpPr>
          <p:spPr>
            <a:xfrm>
              <a:off x="1981200" y="2362200"/>
              <a:ext cx="609600" cy="14097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>
            <a:endCxn id="12" idx="6"/>
          </p:cNvCxnSpPr>
          <p:nvPr/>
        </p:nvCxnSpPr>
        <p:spPr>
          <a:xfrm>
            <a:off x="4724400" y="3709555"/>
            <a:ext cx="6096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" idx="6"/>
          </p:cNvCxnSpPr>
          <p:nvPr/>
        </p:nvCxnSpPr>
        <p:spPr>
          <a:xfrm>
            <a:off x="7429500" y="3800041"/>
            <a:ext cx="1104900" cy="1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769405" y="3254817"/>
                <a:ext cx="5091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405" y="3254817"/>
                <a:ext cx="509177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7695109" y="3234826"/>
                <a:ext cx="5736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109" y="3234826"/>
                <a:ext cx="57368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914400" y="1545398"/>
                <a:ext cx="1188980" cy="9891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545398"/>
                <a:ext cx="1188980" cy="9891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900545" y="2808581"/>
                <a:ext cx="1460143" cy="10273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545" y="2808581"/>
                <a:ext cx="1460143" cy="10273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914400" y="4114800"/>
                <a:ext cx="1643014" cy="11610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114800"/>
                <a:ext cx="1643014" cy="11610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6099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731043" y="304800"/>
            <a:ext cx="7975600" cy="3489326"/>
            <a:chOff x="-189" y="268"/>
            <a:chExt cx="5024" cy="219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15" y="268"/>
              <a:ext cx="462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latin typeface="Arial" charset="0"/>
                </a:rPr>
                <a:t>The cans shown are similar with a scale factor of </a:t>
              </a:r>
              <a:r>
                <a:rPr lang="en-US" dirty="0"/>
                <a:t>87:100</a:t>
              </a:r>
              <a:r>
                <a:rPr lang="en-US" b="1" dirty="0">
                  <a:latin typeface="Arial" charset="0"/>
                </a:rPr>
                <a:t>. Find the surface area and volume of the larger can.</a:t>
              </a:r>
            </a:p>
          </p:txBody>
        </p:sp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9" y="1038"/>
              <a:ext cx="1824" cy="1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973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It Backwards.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15636" y="1143000"/>
            <a:ext cx="8586787" cy="1576388"/>
            <a:chOff x="369" y="595"/>
            <a:chExt cx="5409" cy="993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69" y="691"/>
              <a:ext cx="3146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The pyramids are similar. Pyramid </a:t>
              </a:r>
              <a:r>
                <a:rPr lang="en-US" sz="1600" dirty="0"/>
                <a:t>P</a:t>
              </a:r>
              <a:r>
                <a:rPr lang="en-US" sz="1600" b="1" dirty="0">
                  <a:latin typeface="Arial" charset="0"/>
                </a:rPr>
                <a:t> has a volume of </a:t>
              </a:r>
              <a:r>
                <a:rPr lang="en-US" sz="1600" dirty="0"/>
                <a:t>1000</a:t>
              </a:r>
              <a:r>
                <a:rPr lang="en-US" sz="1600" b="1" dirty="0">
                  <a:latin typeface="Arial" charset="0"/>
                </a:rPr>
                <a:t> </a:t>
              </a:r>
              <a:r>
                <a:rPr lang="en-US" sz="1600" dirty="0">
                  <a:latin typeface="Arial" charset="0"/>
                </a:rPr>
                <a:t>cubic inches</a:t>
              </a:r>
              <a:r>
                <a:rPr lang="en-US" sz="1600" b="1" dirty="0">
                  <a:latin typeface="Arial" charset="0"/>
                </a:rPr>
                <a:t> and Pyramid </a:t>
              </a:r>
              <a:r>
                <a:rPr lang="en-US" sz="1600" dirty="0"/>
                <a:t>Q</a:t>
              </a:r>
              <a:r>
                <a:rPr lang="en-US" sz="1600" b="1" dirty="0">
                  <a:latin typeface="Arial" charset="0"/>
                </a:rPr>
                <a:t> has a volume of </a:t>
              </a:r>
              <a:r>
                <a:rPr lang="en-US" sz="1600" dirty="0"/>
                <a:t>216 </a:t>
              </a:r>
              <a:r>
                <a:rPr lang="en-US" sz="1600" dirty="0">
                  <a:latin typeface="Arial" charset="0"/>
                </a:rPr>
                <a:t>cubic inches</a:t>
              </a:r>
              <a:r>
                <a:rPr lang="en-US" sz="1600" b="1" dirty="0">
                  <a:latin typeface="Arial" charset="0"/>
                </a:rPr>
                <a:t>. Find the scale factor of Pyramid </a:t>
              </a:r>
              <a:r>
                <a:rPr lang="en-US" sz="1600" dirty="0"/>
                <a:t>P</a:t>
              </a:r>
              <a:r>
                <a:rPr lang="en-US" sz="1600" b="1" dirty="0">
                  <a:latin typeface="Arial" charset="0"/>
                </a:rPr>
                <a:t> to Pyramid </a:t>
              </a:r>
              <a:r>
                <a:rPr lang="en-US" sz="1600" dirty="0"/>
                <a:t>Q</a:t>
              </a:r>
              <a:r>
                <a:rPr lang="en-US" sz="1600" b="1" dirty="0">
                  <a:latin typeface="Arial" charset="0"/>
                </a:rPr>
                <a:t>.</a:t>
              </a:r>
            </a:p>
          </p:txBody>
        </p:sp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" y="595"/>
              <a:ext cx="2263" cy="9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8043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p.850 #3-6, 8,9,11-14,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48897"/>
      </p:ext>
    </p:extLst>
  </p:cSld>
  <p:clrMapOvr>
    <a:masterClrMapping/>
  </p:clrMapOvr>
</p:sld>
</file>

<file path=ppt/theme/theme1.xml><?xml version="1.0" encoding="utf-8"?>
<a:theme xmlns:a="http://schemas.openxmlformats.org/drawingml/2006/main" name="Mimosa design template">
  <a:themeElements>
    <a:clrScheme name="Default Design 2">
      <a:dk1>
        <a:srgbClr val="000000"/>
      </a:dk1>
      <a:lt1>
        <a:srgbClr val="E8C567"/>
      </a:lt1>
      <a:dk2>
        <a:srgbClr val="2B5502"/>
      </a:dk2>
      <a:lt2>
        <a:srgbClr val="777777"/>
      </a:lt2>
      <a:accent1>
        <a:srgbClr val="909082"/>
      </a:accent1>
      <a:accent2>
        <a:srgbClr val="809EA8"/>
      </a:accent2>
      <a:accent3>
        <a:srgbClr val="F2DFB8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E8C567"/>
        </a:lt1>
        <a:dk2>
          <a:srgbClr val="2B5502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2DFB8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8C567"/>
        </a:lt1>
        <a:dk2>
          <a:srgbClr val="2B5502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2DFB8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Mimosa design template</Template>
  <TotalTime>35</TotalTime>
  <Words>201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Mimosa design template</vt:lpstr>
      <vt:lpstr>Lesson 12.7</vt:lpstr>
      <vt:lpstr>Similar or Not</vt:lpstr>
      <vt:lpstr>Are they similar?</vt:lpstr>
      <vt:lpstr>Are they similar?</vt:lpstr>
      <vt:lpstr>Similar Solids Theorem</vt:lpstr>
      <vt:lpstr>PowerPoint Presentation</vt:lpstr>
      <vt:lpstr>Work It Backwards.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12.7</dc:title>
  <dc:creator>Monika</dc:creator>
  <cp:lastModifiedBy>Monika</cp:lastModifiedBy>
  <cp:revision>8</cp:revision>
  <dcterms:created xsi:type="dcterms:W3CDTF">2011-05-12T22:36:03Z</dcterms:created>
  <dcterms:modified xsi:type="dcterms:W3CDTF">2011-05-12T23:11:34Z</dcterms:modified>
</cp:coreProperties>
</file>