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7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1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1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4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B52B8-CDF9-469F-88FE-B16BD2939AC4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9930-EBA3-490B-80B3-9A863C42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9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7" name="Picture 53" descr="C:\The Power Backgrounds\800x600\powerpoint template background 4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12.6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Goal:  The learner will find surface area and volumes of spheres.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Sphere:  </a:t>
            </a:r>
            <a:r>
              <a:rPr lang="en-US" sz="2000" dirty="0" smtClean="0"/>
              <a:t>set of all points equidistant  from a given point.</a:t>
            </a:r>
            <a:endParaRPr lang="en-US" sz="2000" dirty="0"/>
          </a:p>
        </p:txBody>
      </p:sp>
      <p:pic>
        <p:nvPicPr>
          <p:cNvPr id="1026" name="Picture 2" descr="http://ts3.mm.bing.net/images/thumbnail.aspx?q=766723043426&amp;id=ea74622747d0165bfd460a6d62b245fc&amp;url=http%3a%2f%2fwww.k6-geometric-shapes.com%2fimage-files%2fformula-explanation-spher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40982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676400"/>
                <a:ext cx="36918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𝑆𝑢𝑟𝑓𝑎𝑐𝑒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369184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524000" y="2881313"/>
            <a:ext cx="262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 8 in.  Find the surface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6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34312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8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</a:t>
            </a:r>
            <a:r>
              <a:rPr lang="en-US" dirty="0" err="1" smtClean="0"/>
              <a:t>Cirlces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plane that cuts through the center of the sphere.</a:t>
            </a:r>
          </a:p>
          <a:p>
            <a:r>
              <a:rPr lang="en-US" dirty="0" smtClean="0"/>
              <a:t>Half of sphere is a </a:t>
            </a:r>
          </a:p>
          <a:p>
            <a:pPr marL="0" indent="0">
              <a:buNone/>
            </a:pPr>
            <a:r>
              <a:rPr lang="en-US" dirty="0" smtClean="0"/>
              <a:t>Hemisphere.</a:t>
            </a:r>
            <a:endParaRPr lang="en-US" dirty="0"/>
          </a:p>
        </p:txBody>
      </p:sp>
      <p:pic>
        <p:nvPicPr>
          <p:cNvPr id="4" name="Picture 2" descr="http://ts3.mm.bing.net/images/thumbnail.aspx?q=766723043426&amp;id=ea74622747d0165bfd460a6d62b245fc&amp;url=http%3a%2f%2fwww.k6-geometric-shapes.com%2fimage-files%2fformula-explanation-spher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40982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98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a Sphere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219200"/>
                <a:ext cx="2870851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19200"/>
                <a:ext cx="2870851" cy="900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24809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Arial" charset="0"/>
              </a:rPr>
              <a:t>The soccer ball has a diameter of </a:t>
            </a:r>
            <a:r>
              <a:rPr lang="en-US" dirty="0"/>
              <a:t>9</a:t>
            </a:r>
            <a:r>
              <a:rPr lang="en-US" b="1" dirty="0">
                <a:latin typeface="Arial" charset="0"/>
              </a:rPr>
              <a:t> inches. Find its volume.</a:t>
            </a:r>
          </a:p>
        </p:txBody>
      </p:sp>
      <p:pic>
        <p:nvPicPr>
          <p:cNvPr id="2051" name="Picture 3" descr="C:\Users\Monika\AppData\Local\Microsoft\Windows\Temporary Internet Files\Content.IE5\S7687CZ2\MC90043487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2369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06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volume.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7200" y="1448191"/>
            <a:ext cx="7907337" cy="1636713"/>
            <a:chOff x="371" y="733"/>
            <a:chExt cx="4981" cy="10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71" y="733"/>
              <a:ext cx="37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Arial" charset="0"/>
                </a:rPr>
                <a:t>Find the volume of the composite solid.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2" y="972"/>
              <a:ext cx="1200" cy="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056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P.842 # 3-5, 7-8, 12-14, 16, 21,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21719"/>
      </p:ext>
    </p:extLst>
  </p:cSld>
  <p:clrMapOvr>
    <a:masterClrMapping/>
  </p:clrMapOvr>
</p:sld>
</file>

<file path=ppt/theme/theme1.xml><?xml version="1.0" encoding="utf-8"?>
<a:theme xmlns:a="http://schemas.openxmlformats.org/drawingml/2006/main" name="TP102365070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0C2779-699E-4A3F-A1E0-60D360108D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TP102365070_template</Template>
  <TotalTime>18</TotalTime>
  <Words>125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TP102365070_template</vt:lpstr>
      <vt:lpstr>Lesson 12.6</vt:lpstr>
      <vt:lpstr>Sphere:  set of all points equidistant  from a given point.</vt:lpstr>
      <vt:lpstr>Example</vt:lpstr>
      <vt:lpstr>Great Cirlces</vt:lpstr>
      <vt:lpstr>Volume of a Sphere</vt:lpstr>
      <vt:lpstr>Find the volume.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12.6</dc:title>
  <dc:creator>Monika</dc:creator>
  <cp:lastModifiedBy>Monika</cp:lastModifiedBy>
  <cp:revision>3</cp:revision>
  <dcterms:created xsi:type="dcterms:W3CDTF">2011-05-12T22:16:05Z</dcterms:created>
  <dcterms:modified xsi:type="dcterms:W3CDTF">2011-05-12T22:35:56Z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TC023650719991</vt:lpwstr>
  </property>
</Properties>
</file>