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9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F0C7-4FB0-4238-98A0-AD4B038168A9}" type="datetimeFigureOut">
              <a:rPr lang="en-US" altLang="zh-CN" smtClean="0"/>
              <a:t>2011/5/19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4226-3AB5-42EF-9545-72D24E2E7D9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F0C7-4FB0-4238-98A0-AD4B038168A9}" type="datetimeFigureOut">
              <a:rPr lang="en-US" altLang="zh-CN" smtClean="0"/>
              <a:t>2011/5/19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4226-3AB5-42EF-9545-72D24E2E7D9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F0C7-4FB0-4238-98A0-AD4B038168A9}" type="datetimeFigureOut">
              <a:rPr lang="en-US" altLang="zh-CN" smtClean="0"/>
              <a:t>2011/5/19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4226-3AB5-42EF-9545-72D24E2E7D9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F0C7-4FB0-4238-98A0-AD4B038168A9}" type="datetimeFigureOut">
              <a:rPr lang="en-US" altLang="zh-CN" smtClean="0"/>
              <a:t>2011/5/19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4226-3AB5-42EF-9545-72D24E2E7D9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F0C7-4FB0-4238-98A0-AD4B038168A9}" type="datetimeFigureOut">
              <a:rPr lang="en-US" altLang="zh-CN" smtClean="0"/>
              <a:t>2011/5/19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4226-3AB5-42EF-9545-72D24E2E7D9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F0C7-4FB0-4238-98A0-AD4B038168A9}" type="datetimeFigureOut">
              <a:rPr lang="en-US" altLang="zh-CN" smtClean="0"/>
              <a:t>2011/5/19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4226-3AB5-42EF-9545-72D24E2E7D9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F0C7-4FB0-4238-98A0-AD4B038168A9}" type="datetimeFigureOut">
              <a:rPr lang="en-US" altLang="zh-CN" smtClean="0"/>
              <a:t>2011/5/19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4226-3AB5-42EF-9545-72D24E2E7D9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F0C7-4FB0-4238-98A0-AD4B038168A9}" type="datetimeFigureOut">
              <a:rPr lang="en-US" altLang="zh-CN" smtClean="0"/>
              <a:t>2011/5/19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4226-3AB5-42EF-9545-72D24E2E7D9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F0C7-4FB0-4238-98A0-AD4B038168A9}" type="datetimeFigureOut">
              <a:rPr lang="en-US" altLang="zh-CN" smtClean="0"/>
              <a:t>2011/5/19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4226-3AB5-42EF-9545-72D24E2E7D9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F0C7-4FB0-4238-98A0-AD4B038168A9}" type="datetimeFigureOut">
              <a:rPr lang="en-US" altLang="zh-CN" smtClean="0"/>
              <a:t>2011/5/19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4226-3AB5-42EF-9545-72D24E2E7D95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F0C7-4FB0-4238-98A0-AD4B038168A9}" type="datetimeFigureOut">
              <a:rPr lang="en-US" altLang="zh-CN" smtClean="0"/>
              <a:t>2011/5/19</a:t>
            </a:fld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DD4226-3AB5-42EF-9545-72D24E2E7D95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CDD4226-3AB5-42EF-9545-72D24E2E7D95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8CDF0C7-4FB0-4238-98A0-AD4B038168A9}" type="datetimeFigureOut">
              <a:rPr lang="en-US" altLang="zh-CN" smtClean="0"/>
              <a:t>2011/5/19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Lesson 12.5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Goal:  The learner will evaluate functions and write function rules.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524000"/>
            <a:ext cx="716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rule that pairs a number in one set to a number in another set.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Input:  a number in the first set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Output:  a number in the second set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4300" y="2539663"/>
            <a:ext cx="8153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just" eaLnBrk="1" hangingPunct="1"/>
            <a:r>
              <a:rPr lang="en-US" sz="1800" b="1" dirty="0"/>
              <a:t>To solve the problem above about giant pandas, you can make an </a:t>
            </a:r>
            <a:r>
              <a:rPr lang="en-US" sz="1800" b="1" i="1" dirty="0"/>
              <a:t>input-output table</a:t>
            </a:r>
            <a:r>
              <a:rPr lang="en-US" sz="1800" b="1" dirty="0"/>
              <a:t>.  Use the function rule </a:t>
            </a:r>
            <a:r>
              <a:rPr lang="en-US" sz="1800" i="1" dirty="0">
                <a:latin typeface="Times New Roman" pitchFamily="18" charset="0"/>
              </a:rPr>
              <a:t>p = </a:t>
            </a:r>
            <a:r>
              <a:rPr lang="en-US" sz="1800" dirty="0">
                <a:latin typeface="Times New Roman" pitchFamily="18" charset="0"/>
              </a:rPr>
              <a:t>30</a:t>
            </a:r>
            <a:r>
              <a:rPr lang="en-US" sz="1800" i="1" dirty="0">
                <a:latin typeface="Times New Roman" pitchFamily="18" charset="0"/>
              </a:rPr>
              <a:t>d</a:t>
            </a:r>
            <a:r>
              <a:rPr lang="en-US" sz="1800" b="1" dirty="0"/>
              <a:t>, where </a:t>
            </a:r>
            <a:r>
              <a:rPr lang="en-US" sz="1800" i="1" dirty="0">
                <a:latin typeface="Times New Roman" pitchFamily="18" charset="0"/>
              </a:rPr>
              <a:t>d</a:t>
            </a:r>
            <a:r>
              <a:rPr lang="en-US" sz="1800" b="1" dirty="0"/>
              <a:t> is the number of days (input) and </a:t>
            </a:r>
            <a:r>
              <a:rPr lang="en-US" sz="1800" i="1" dirty="0">
                <a:latin typeface="Times New Roman" pitchFamily="18" charset="0"/>
              </a:rPr>
              <a:t>p</a:t>
            </a:r>
            <a:r>
              <a:rPr lang="en-US" sz="1800" b="1" dirty="0"/>
              <a:t> is the pounds of bamboo eaten (output).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639731"/>
              </p:ext>
            </p:extLst>
          </p:nvPr>
        </p:nvGraphicFramePr>
        <p:xfrm>
          <a:off x="1143000" y="3657600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r>
                        <a:rPr lang="en-US" baseline="0" dirty="0" smtClean="0"/>
                        <a:t> Days,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Substitute</a:t>
                      </a:r>
                      <a:r>
                        <a:rPr lang="en-US" baseline="0" dirty="0" smtClean="0"/>
                        <a:t> in the function p = 30d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 Pounds eaten, 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P=30(     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P=30(     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P=30(     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P=30(     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P=30(     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51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and input-output table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526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Make an input-output table using y = x -1 and the input values x = 5, 6, 7, 8 and 9.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123994"/>
              </p:ext>
            </p:extLst>
          </p:nvPr>
        </p:nvGraphicFramePr>
        <p:xfrm>
          <a:off x="1143000" y="3124200"/>
          <a:ext cx="609600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= x –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570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3994" y="234329"/>
            <a:ext cx="8001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b="1" dirty="0"/>
              <a:t>The table shows Payton’s age </a:t>
            </a:r>
            <a:r>
              <a:rPr lang="en-US" sz="2000" i="1" dirty="0">
                <a:latin typeface="Times New Roman" pitchFamily="18" charset="0"/>
              </a:rPr>
              <a:t>x</a:t>
            </a:r>
            <a:r>
              <a:rPr lang="en-US" sz="2000" b="1" i="1" dirty="0"/>
              <a:t> </a:t>
            </a:r>
            <a:r>
              <a:rPr lang="en-US" sz="2000" b="1" dirty="0"/>
              <a:t>and Carl’s age </a:t>
            </a:r>
            <a:r>
              <a:rPr lang="en-US" sz="2000" i="1" dirty="0">
                <a:latin typeface="Times New Roman" pitchFamily="18" charset="0"/>
              </a:rPr>
              <a:t>y</a:t>
            </a:r>
            <a:r>
              <a:rPr lang="en-US" sz="2000" b="1" i="1" dirty="0"/>
              <a:t> </a:t>
            </a:r>
            <a:r>
              <a:rPr lang="en-US" sz="2000" b="1" dirty="0"/>
              <a:t>over </a:t>
            </a:r>
            <a:r>
              <a:rPr lang="en-US" sz="2000" dirty="0">
                <a:latin typeface="Times New Roman" pitchFamily="18" charset="0"/>
              </a:rPr>
              <a:t>4</a:t>
            </a:r>
            <a:r>
              <a:rPr lang="en-US" sz="2000" b="1" dirty="0"/>
              <a:t> years. Which function rule relates the input </a:t>
            </a:r>
            <a:r>
              <a:rPr lang="en-US" sz="2000" i="1" dirty="0">
                <a:latin typeface="Times New Roman" pitchFamily="18" charset="0"/>
              </a:rPr>
              <a:t>x</a:t>
            </a:r>
            <a:r>
              <a:rPr lang="en-US" sz="2000" b="1" i="1" dirty="0"/>
              <a:t> </a:t>
            </a:r>
            <a:r>
              <a:rPr lang="en-US" sz="2000" b="1" dirty="0"/>
              <a:t>and the output </a:t>
            </a:r>
            <a:r>
              <a:rPr lang="en-US" sz="2000" i="1" dirty="0">
                <a:latin typeface="Times New Roman" pitchFamily="18" charset="0"/>
              </a:rPr>
              <a:t>y</a:t>
            </a:r>
            <a:r>
              <a:rPr lang="en-US" sz="2000" b="1" dirty="0"/>
              <a:t>?</a:t>
            </a:r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098645"/>
            <a:ext cx="6656388" cy="16459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3124200"/>
            <a:ext cx="6808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does it take to change from x values to y values?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47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my function?</a:t>
            </a:r>
            <a:endParaRPr lang="en-US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433" y="1447800"/>
            <a:ext cx="5257800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98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5334000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1447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Tx/>
              <a:buAutoNum type="alphaLcPeriod"/>
            </a:pPr>
            <a:r>
              <a:rPr lang="en-US" b="1" dirty="0"/>
              <a:t>Make an input-output table using the number of squares, </a:t>
            </a:r>
            <a:r>
              <a:rPr lang="en-US" i="1" dirty="0">
                <a:latin typeface="Times New Roman" pitchFamily="18" charset="0"/>
              </a:rPr>
              <a:t>s</a:t>
            </a:r>
            <a:r>
              <a:rPr lang="en-US" b="1" dirty="0"/>
              <a:t>, as the input and the number of triangles, </a:t>
            </a:r>
            <a:r>
              <a:rPr lang="en-US" i="1" dirty="0">
                <a:latin typeface="Times New Roman" pitchFamily="18" charset="0"/>
              </a:rPr>
              <a:t>t</a:t>
            </a:r>
            <a:r>
              <a:rPr lang="en-US" b="1" dirty="0"/>
              <a:t>, as the output.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284051"/>
              </p:ext>
            </p:extLst>
          </p:nvPr>
        </p:nvGraphicFramePr>
        <p:xfrm>
          <a:off x="838200" y="25146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Squares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Triangles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3886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/>
            <a:r>
              <a:rPr lang="en-US" b="1" dirty="0"/>
              <a:t>b. Describe how the number of triangles relates to the number of squares.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5965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143000"/>
          </a:xfrm>
        </p:spPr>
        <p:txBody>
          <a:bodyPr/>
          <a:lstStyle/>
          <a:p>
            <a:r>
              <a:rPr lang="en-US" dirty="0" smtClean="0"/>
              <a:t>Time to get to work.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00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p. 656 #2,4, 10-13, 16, 20, 21, 29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482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30E2677F-CFC1-426B-9D5D-AE12960A2E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32115B-0108-4DEE-9533-DC530BDEB8E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CE7EC7-794A-44DD-A74C-E34AFAD5B6DD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</TotalTime>
  <Words>273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Lesson 12.5</vt:lpstr>
      <vt:lpstr>Function</vt:lpstr>
      <vt:lpstr>Create and input-output table</vt:lpstr>
      <vt:lpstr>PowerPoint Presentation</vt:lpstr>
      <vt:lpstr>What’s my function?</vt:lpstr>
      <vt:lpstr>PowerPoint Presentation</vt:lpstr>
      <vt:lpstr>Time to get to work.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12.5</dc:title>
  <dc:creator>Monika</dc:creator>
  <cp:lastModifiedBy>Monika</cp:lastModifiedBy>
  <cp:revision>4</cp:revision>
  <dcterms:created xsi:type="dcterms:W3CDTF">2011-05-19T14:31:23Z</dcterms:created>
  <dcterms:modified xsi:type="dcterms:W3CDTF">2011-05-19T14:47:12Z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TC300005519990</vt:lpwstr>
  </property>
</Properties>
</file>