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8A83D-48DE-45BE-9F04-78E82DD5E119}" type="datetimeFigureOut">
              <a:rPr lang="en-US" smtClean="0"/>
              <a:t>5/19/2011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20BA3E5F-D0CA-4F3E-A8C4-86593076C21E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8A83D-48DE-45BE-9F04-78E82DD5E119}" type="datetimeFigureOut">
              <a:rPr lang="en-US" smtClean="0"/>
              <a:t>5/19/2011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3E5F-D0CA-4F3E-A8C4-86593076C2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8A83D-48DE-45BE-9F04-78E82DD5E119}" type="datetimeFigureOut">
              <a:rPr lang="en-US" smtClean="0"/>
              <a:t>5/19/2011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3E5F-D0CA-4F3E-A8C4-86593076C2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8A83D-48DE-45BE-9F04-78E82DD5E119}" type="datetimeFigureOut">
              <a:rPr lang="en-US" smtClean="0"/>
              <a:t>5/19/2011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BA3E5F-D0CA-4F3E-A8C4-86593076C21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8A83D-48DE-45BE-9F04-78E82DD5E119}" type="datetimeFigureOut">
              <a:rPr lang="en-US" smtClean="0"/>
              <a:t>5/19/2011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BA3E5F-D0CA-4F3E-A8C4-86593076C21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8A83D-48DE-45BE-9F04-78E82DD5E119}" type="datetimeFigureOut">
              <a:rPr lang="en-US" smtClean="0"/>
              <a:t>5/19/2011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3E5F-D0CA-4F3E-A8C4-86593076C21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8A83D-48DE-45BE-9F04-78E82DD5E119}" type="datetimeFigureOut">
              <a:rPr lang="en-US" smtClean="0"/>
              <a:t>5/19/2011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3E5F-D0CA-4F3E-A8C4-86593076C21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8A83D-48DE-45BE-9F04-78E82DD5E119}" type="datetimeFigureOut">
              <a:rPr lang="en-US" smtClean="0"/>
              <a:t>5/19/2011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3E5F-D0CA-4F3E-A8C4-86593076C2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8A83D-48DE-45BE-9F04-78E82DD5E119}" type="datetimeFigureOut">
              <a:rPr lang="en-US" smtClean="0"/>
              <a:t>5/19/2011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BA3E5F-D0CA-4F3E-A8C4-86593076C21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928A83D-48DE-45BE-9F04-78E82DD5E119}" type="datetimeFigureOut">
              <a:rPr lang="en-US" smtClean="0"/>
              <a:t>5/19/2011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BA3E5F-D0CA-4F3E-A8C4-86593076C21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8A83D-48DE-45BE-9F04-78E82DD5E119}" type="datetimeFigureOut">
              <a:rPr lang="en-US" smtClean="0"/>
              <a:t>5/19/2011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3E5F-D0CA-4F3E-A8C4-86593076C2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0BA3E5F-D0CA-4F3E-A8C4-86593076C21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928A83D-48DE-45BE-9F04-78E82DD5E119}" type="datetimeFigureOut">
              <a:rPr lang="en-US" smtClean="0"/>
              <a:t>5/19/2011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12.4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 The learner will solve multiplication and division equations.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39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Solve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do the opposite.</a:t>
            </a:r>
          </a:p>
          <a:p>
            <a:r>
              <a:rPr lang="en-US" dirty="0" smtClean="0"/>
              <a:t>Remember the Golden Rule of Algebra.</a:t>
            </a:r>
          </a:p>
          <a:p>
            <a:r>
              <a:rPr lang="en-US" dirty="0" smtClean="0"/>
              <a:t>Isolate the variable.</a:t>
            </a:r>
          </a:p>
          <a:p>
            <a:r>
              <a:rPr lang="en-US" dirty="0" smtClean="0"/>
              <a:t>What’s the opposite of multiply?</a:t>
            </a:r>
          </a:p>
          <a:p>
            <a:r>
              <a:rPr lang="en-US" dirty="0" smtClean="0"/>
              <a:t>What’s the opposite of divide?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86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5x=20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4n = 24</a:t>
            </a:r>
          </a:p>
          <a:p>
            <a:endParaRPr lang="en-US" dirty="0"/>
          </a:p>
          <a:p>
            <a:r>
              <a:rPr lang="en-US" dirty="0" smtClean="0"/>
              <a:t>24 = 2p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28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14400" y="457200"/>
                <a:ext cx="1002710" cy="7224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=7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57200"/>
                <a:ext cx="1002710" cy="72244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86200" y="443345"/>
                <a:ext cx="997131" cy="7935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43345"/>
                <a:ext cx="997131" cy="79355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858000" y="443345"/>
                <a:ext cx="1181285" cy="7935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12=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443345"/>
                <a:ext cx="1181285" cy="79355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885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an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In a local cheerleading competition, a team is awarded points in 3 categories.  The mean of the team’s scores for the 3 categories is 19.2.  Write and solve a division equation to find</a:t>
            </a:r>
            <a:r>
              <a:rPr lang="en-US" sz="2000" i="1" dirty="0" smtClean="0"/>
              <a:t> t</a:t>
            </a:r>
            <a:r>
              <a:rPr lang="en-US" sz="2000" dirty="0" smtClean="0"/>
              <a:t>, the total number of points the team earns.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5107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Combining like terms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they have the same variable, you and add/subtract them.</a:t>
            </a:r>
          </a:p>
          <a:p>
            <a:pPr lvl="1"/>
            <a:r>
              <a:rPr lang="en-US" dirty="0" smtClean="0"/>
              <a:t>5x + 2x =35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21x – 7x =28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06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 648 #3,4, 8-22e, 24, 29-31</a:t>
            </a:r>
            <a:r>
              <a:rPr lang="en-US" smtClean="0"/>
              <a:t>, 39, 40, 45, 46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88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Thermal</Template>
  <TotalTime>10</TotalTime>
  <Words>166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Thermal</vt:lpstr>
      <vt:lpstr>Lesson 12.4</vt:lpstr>
      <vt:lpstr>How to Solve</vt:lpstr>
      <vt:lpstr>Examples</vt:lpstr>
      <vt:lpstr>Examples</vt:lpstr>
      <vt:lpstr>Use an Equation</vt:lpstr>
      <vt:lpstr>Combining like terms</vt:lpstr>
      <vt:lpstr>Assignment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Monika</dc:creator>
  <cp:lastModifiedBy>Monika</cp:lastModifiedBy>
  <cp:revision>2</cp:revision>
  <dcterms:created xsi:type="dcterms:W3CDTF">2011-05-16T19:37:25Z</dcterms:created>
  <dcterms:modified xsi:type="dcterms:W3CDTF">2011-05-19T14:30:40Z</dcterms:modified>
</cp:coreProperties>
</file>