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0F734-1D25-4D78-8869-623640A62883}" type="datetimeFigureOut">
              <a:rPr lang="en-US" smtClean="0"/>
              <a:t>5/16/2011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FEE7E42-63D6-42E7-BF93-5FCDB064E5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0F734-1D25-4D78-8869-623640A62883}" type="datetimeFigureOut">
              <a:rPr lang="en-US" smtClean="0"/>
              <a:t>5/16/2011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E7E42-63D6-42E7-BF93-5FCDB064E5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0F734-1D25-4D78-8869-623640A62883}" type="datetimeFigureOut">
              <a:rPr lang="en-US" smtClean="0"/>
              <a:t>5/16/2011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E7E42-63D6-42E7-BF93-5FCDB064E5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0F734-1D25-4D78-8869-623640A62883}" type="datetimeFigureOut">
              <a:rPr lang="en-US" smtClean="0"/>
              <a:t>5/16/2011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FEE7E42-63D6-42E7-BF93-5FCDB064E5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0F734-1D25-4D78-8869-623640A62883}" type="datetimeFigureOut">
              <a:rPr lang="en-US" smtClean="0"/>
              <a:t>5/16/2011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E7E42-63D6-42E7-BF93-5FCDB064E5B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0F734-1D25-4D78-8869-623640A62883}" type="datetimeFigureOut">
              <a:rPr lang="en-US" smtClean="0"/>
              <a:t>5/16/2011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E7E42-63D6-42E7-BF93-5FCDB064E5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0F734-1D25-4D78-8869-623640A62883}" type="datetimeFigureOut">
              <a:rPr lang="en-US" smtClean="0"/>
              <a:t>5/16/2011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FEE7E42-63D6-42E7-BF93-5FCDB064E5B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0F734-1D25-4D78-8869-623640A62883}" type="datetimeFigureOut">
              <a:rPr lang="en-US" smtClean="0"/>
              <a:t>5/16/2011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E7E42-63D6-42E7-BF93-5FCDB064E5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0F734-1D25-4D78-8869-623640A62883}" type="datetimeFigureOut">
              <a:rPr lang="en-US" smtClean="0"/>
              <a:t>5/16/2011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E7E42-63D6-42E7-BF93-5FCDB064E5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0F734-1D25-4D78-8869-623640A62883}" type="datetimeFigureOut">
              <a:rPr lang="en-US" smtClean="0"/>
              <a:t>5/16/2011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E7E42-63D6-42E7-BF93-5FCDB064E5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0F734-1D25-4D78-8869-623640A62883}" type="datetimeFigureOut">
              <a:rPr lang="en-US" smtClean="0"/>
              <a:t>5/16/2011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E7E42-63D6-42E7-BF93-5FCDB064E5B1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E70F734-1D25-4D78-8869-623640A62883}" type="datetimeFigureOut">
              <a:rPr lang="en-US" smtClean="0"/>
              <a:t>5/16/2011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FEE7E42-63D6-42E7-BF93-5FCDB064E5B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12.3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Goal:  The learner will solve one-step subtraction equations.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18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Golden Rule of Algebra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you do unto one side you must therefore do unto the other.</a:t>
            </a:r>
          </a:p>
          <a:p>
            <a:endParaRPr lang="en-US" dirty="0"/>
          </a:p>
          <a:p>
            <a:r>
              <a:rPr lang="en-US" dirty="0" smtClean="0"/>
              <a:t>What’s the opposite of subtract?</a:t>
            </a:r>
          </a:p>
          <a:p>
            <a:r>
              <a:rPr lang="en-US" dirty="0" smtClean="0"/>
              <a:t>To solve a subtraction equation, add the same number to both sides and isolate the variable.</a:t>
            </a:r>
          </a:p>
        </p:txBody>
      </p:sp>
    </p:spTree>
    <p:extLst>
      <p:ext uri="{BB962C8B-B14F-4D97-AF65-F5344CB8AC3E}">
        <p14:creationId xmlns:p14="http://schemas.microsoft.com/office/powerpoint/2010/main" val="4118265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Addition to Undo Subtraction.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 – 7 =2</a:t>
            </a:r>
          </a:p>
          <a:p>
            <a:endParaRPr lang="en-US" dirty="0"/>
          </a:p>
          <a:p>
            <a:r>
              <a:rPr lang="en-US" dirty="0" smtClean="0"/>
              <a:t>25 = s – 17</a:t>
            </a:r>
          </a:p>
          <a:p>
            <a:endParaRPr lang="en-US" dirty="0"/>
          </a:p>
          <a:p>
            <a:r>
              <a:rPr lang="en-US" dirty="0" smtClean="0"/>
              <a:t>3.2 = r - 2.1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35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You gave away 2 conch shells from your collection and now you have 5 conch shells left.  How many conch shells did you have at the start?  Write an expression to solve.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5202" y="152400"/>
            <a:ext cx="1499973" cy="1357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03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You are riding an elevator.  You go down 14 floors and exit on the 23</a:t>
            </a:r>
            <a:r>
              <a:rPr lang="en-US" sz="2000" baseline="30000" dirty="0" smtClean="0"/>
              <a:t>rd</a:t>
            </a:r>
            <a:r>
              <a:rPr lang="en-US" sz="2000" dirty="0" smtClean="0"/>
              <a:t> floor.  On what floor did you enter the elevator?  Write an expression to solve.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99863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P.642 #3,4-18 evens, 22, 23, 24, 34</a:t>
            </a:r>
          </a:p>
          <a:p>
            <a:r>
              <a:rPr lang="en-US" dirty="0" smtClean="0"/>
              <a:t>No calculator.</a:t>
            </a:r>
          </a:p>
          <a:p>
            <a:r>
              <a:rPr lang="en-US" dirty="0" smtClean="0"/>
              <a:t>You must write and expression </a:t>
            </a:r>
            <a:r>
              <a:rPr lang="en-US" smtClean="0"/>
              <a:t>to solve #23, 24 and 34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12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</TotalTime>
  <Words>172</Words>
  <Application>Microsoft Office PowerPoint</Application>
  <PresentationFormat>On-screen Show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Trek</vt:lpstr>
      <vt:lpstr>Lesson 12.3</vt:lpstr>
      <vt:lpstr>Golden Rule of Algebra</vt:lpstr>
      <vt:lpstr>Use Addition to Undo Subtraction.</vt:lpstr>
      <vt:lpstr>PowerPoint Presentation</vt:lpstr>
      <vt:lpstr>PowerPoint Presentation</vt:lpstr>
      <vt:lpstr>Assignment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12.3</dc:title>
  <dc:creator>Monika</dc:creator>
  <cp:lastModifiedBy>Monika</cp:lastModifiedBy>
  <cp:revision>6</cp:revision>
  <dcterms:created xsi:type="dcterms:W3CDTF">2011-05-16T19:26:02Z</dcterms:created>
  <dcterms:modified xsi:type="dcterms:W3CDTF">2011-05-16T19:37:12Z</dcterms:modified>
</cp:coreProperties>
</file>