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64D7D6-BD9B-498A-B4B2-97C140115656}" type="datetimeFigureOut">
              <a:rPr lang="en-US" smtClean="0"/>
              <a:t>5/6/2011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70AD5DF-F673-4E67-A433-984D141FEE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Goal:  The learner will write variable expressions and equations.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09600"/>
            <a:ext cx="6400800" cy="1219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Lesson 12.1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97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Three friends share the cost of a dinner equally. The total cost of the dinner is </a:t>
            </a:r>
            <a:r>
              <a:rPr lang="en-US" sz="1800" dirty="0">
                <a:latin typeface="Times New Roman" pitchFamily="18" charset="0"/>
              </a:rPr>
              <a:t>$27</a:t>
            </a:r>
            <a:r>
              <a:rPr lang="en-US" sz="1800" b="1" dirty="0"/>
              <a:t>. Write a multiplication equation that you could use to find the amount </a:t>
            </a:r>
            <a:r>
              <a:rPr lang="en-US" sz="1800" i="1" dirty="0">
                <a:latin typeface="Times New Roman" pitchFamily="18" charset="0"/>
              </a:rPr>
              <a:t>a</a:t>
            </a:r>
            <a:r>
              <a:rPr lang="en-US" sz="1800" b="1" i="1" dirty="0"/>
              <a:t> </a:t>
            </a:r>
            <a:r>
              <a:rPr lang="en-US" sz="1800" b="1" dirty="0"/>
              <a:t>that each friend pays.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P.631 #3-17, 29-32</a:t>
            </a:r>
          </a:p>
          <a:p>
            <a:r>
              <a:rPr lang="en-US" smtClean="0"/>
              <a:t>Challenge 24-25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Phrases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391823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Divided</a:t>
                      </a:r>
                      <a:r>
                        <a:rPr lang="en-US" baseline="0" dirty="0" smtClean="0"/>
                        <a:t> by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sum of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difference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product</a:t>
                      </a:r>
                      <a:r>
                        <a:rPr lang="en-US" baseline="0" dirty="0" smtClean="0"/>
                        <a:t> of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quotient 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Separate into equal parts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Added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Subtracted 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5720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oper Black" pitchFamily="18" charset="0"/>
              </a:rPr>
              <a:t>These words signal what operation needs to be preformed.</a:t>
            </a:r>
            <a:endParaRPr lang="en-US" sz="2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Write the phrase as a variable expression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pieces added to x pieces in the art show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sum of 4 and a number n</a:t>
            </a:r>
          </a:p>
          <a:p>
            <a:endParaRPr lang="en-US" dirty="0"/>
          </a:p>
          <a:p>
            <a:r>
              <a:rPr lang="en-US" dirty="0" smtClean="0"/>
              <a:t>The difference of 12 and a number x</a:t>
            </a:r>
          </a:p>
          <a:p>
            <a:endParaRPr lang="en-US" dirty="0"/>
          </a:p>
          <a:p>
            <a:r>
              <a:rPr lang="en-US" dirty="0" smtClean="0"/>
              <a:t>9 fewer than the number of boys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decreased by a number d</a:t>
            </a:r>
          </a:p>
          <a:p>
            <a:endParaRPr lang="en-US" dirty="0"/>
          </a:p>
          <a:p>
            <a:r>
              <a:rPr lang="en-US" dirty="0" smtClean="0"/>
              <a:t>The total of 10 and a number n</a:t>
            </a:r>
          </a:p>
          <a:p>
            <a:endParaRPr lang="en-US" dirty="0"/>
          </a:p>
          <a:p>
            <a:r>
              <a:rPr lang="en-US" dirty="0" smtClean="0"/>
              <a:t>A number h increased by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Again.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5 and  the number of girls, g</a:t>
            </a:r>
          </a:p>
          <a:p>
            <a:endParaRPr lang="en-US" dirty="0"/>
          </a:p>
          <a:p>
            <a:r>
              <a:rPr lang="en-US" dirty="0" smtClean="0"/>
              <a:t>8 multiplied by a number, x</a:t>
            </a:r>
          </a:p>
          <a:p>
            <a:endParaRPr lang="en-US" dirty="0"/>
          </a:p>
          <a:p>
            <a:r>
              <a:rPr lang="en-US" dirty="0" smtClean="0"/>
              <a:t>The quotient of a number, h, and 6</a:t>
            </a:r>
          </a:p>
          <a:p>
            <a:endParaRPr lang="en-US" dirty="0"/>
          </a:p>
          <a:p>
            <a:r>
              <a:rPr lang="en-US" dirty="0" smtClean="0"/>
              <a:t>24 divided by the number of hours,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they don’t give a specific variable to use.  Pick a variable that makes sense.  </a:t>
            </a:r>
          </a:p>
          <a:p>
            <a:pPr lvl="1"/>
            <a:r>
              <a:rPr lang="en-US" dirty="0"/>
              <a:t>Try not to use O, T, or 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25 divided by the number of inches</a:t>
            </a:r>
          </a:p>
          <a:p>
            <a:endParaRPr lang="en-US" dirty="0"/>
          </a:p>
          <a:p>
            <a:r>
              <a:rPr lang="en-US" dirty="0" smtClean="0"/>
              <a:t>Twice the number of people</a:t>
            </a:r>
          </a:p>
        </p:txBody>
      </p:sp>
    </p:spTree>
    <p:extLst>
      <p:ext uri="{BB962C8B-B14F-4D97-AF65-F5344CB8AC3E}">
        <p14:creationId xmlns:p14="http://schemas.microsoft.com/office/powerpoint/2010/main" val="14751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“equals” and “is” represent “=“</a:t>
            </a:r>
          </a:p>
          <a:p>
            <a:r>
              <a:rPr lang="en-US" dirty="0" smtClean="0"/>
              <a:t>A number x minus 5 equals 12.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15 times a number y is 75.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number n added to 4 is 11.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quotient of x and 96 is 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high temperature of 59˚F is 3˚F less than yesterday’s high temperature </a:t>
            </a:r>
            <a:r>
              <a:rPr lang="en-US" i="1" dirty="0" smtClean="0"/>
              <a:t>t</a:t>
            </a:r>
            <a:r>
              <a:rPr lang="en-US" dirty="0" smtClean="0"/>
              <a:t>.  Write a subtraction equation you can use to find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3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344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Goal:  The learner will write variable expressions and equations.</vt:lpstr>
      <vt:lpstr>Key Phrases</vt:lpstr>
      <vt:lpstr>Write the phrase as a variable expression</vt:lpstr>
      <vt:lpstr>A Few For You</vt:lpstr>
      <vt:lpstr>Try It Again.</vt:lpstr>
      <vt:lpstr>What if…</vt:lpstr>
      <vt:lpstr>Writing Equations</vt:lpstr>
      <vt:lpstr>You Try It</vt:lpstr>
      <vt:lpstr>Model a Situation</vt:lpstr>
      <vt:lpstr>Model a Situation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The learner will write variable expressions and equations.</dc:title>
  <dc:creator>Monika</dc:creator>
  <cp:lastModifiedBy>Monika</cp:lastModifiedBy>
  <cp:revision>3</cp:revision>
  <dcterms:created xsi:type="dcterms:W3CDTF">2011-05-06T14:41:18Z</dcterms:created>
  <dcterms:modified xsi:type="dcterms:W3CDTF">2011-05-06T14:58:50Z</dcterms:modified>
</cp:coreProperties>
</file>