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riya\My Documents\Downloads\348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11.5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Goal:  The learner will divide integers.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riya\My Documents\Downloads\348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r>
              <a:rPr lang="en-US" dirty="0" smtClean="0"/>
              <a:t>Divide two positives = positive</a:t>
            </a:r>
          </a:p>
          <a:p>
            <a:r>
              <a:rPr lang="en-US" dirty="0" smtClean="0"/>
              <a:t>Divide two negatives = positive</a:t>
            </a:r>
          </a:p>
          <a:p>
            <a:r>
              <a:rPr lang="en-US" dirty="0" smtClean="0"/>
              <a:t>Divide a negative and positive = negative</a:t>
            </a:r>
          </a:p>
          <a:p>
            <a:pPr lvl="1"/>
            <a:r>
              <a:rPr lang="en-US" dirty="0" smtClean="0"/>
              <a:t>Odd amount of negatives = negative</a:t>
            </a:r>
          </a:p>
          <a:p>
            <a:pPr lvl="1"/>
            <a:r>
              <a:rPr lang="en-US" dirty="0" smtClean="0"/>
              <a:t>You can divide by zero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6858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−27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−9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÷(−5)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685800"/>
                <a:ext cx="82296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8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457200"/>
            <a:ext cx="8991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5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P.599 #9-18, 24, 31, 33, 39, 56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02179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7F10EA-1F01-4B01-9DC9-B877011271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TP102021796_template</Template>
  <TotalTime>14</TotalTime>
  <Words>72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TP102021796_template</vt:lpstr>
      <vt:lpstr>Lesson 11.5</vt:lpstr>
      <vt:lpstr>Rules</vt:lpstr>
      <vt:lpstr>Examples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11.5</dc:title>
  <dc:creator>Monika</dc:creator>
  <cp:lastModifiedBy>Monika</cp:lastModifiedBy>
  <cp:revision>5</cp:revision>
  <dcterms:created xsi:type="dcterms:W3CDTF">2011-03-30T13:42:58Z</dcterms:created>
  <dcterms:modified xsi:type="dcterms:W3CDTF">2011-04-29T20:39:05Z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TC020217979991</vt:lpwstr>
  </property>
</Properties>
</file>