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4E7122-17E4-4906-AF84-EA69E72E0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4EC84-5682-45DA-8558-5E9E8F64B9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8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EFAA8-FD18-4713-8D11-837CE0628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2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D61A5-2DA5-44E6-BD55-E7E8FAC22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8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8E0D0-5DBB-49F5-88A2-9B1328851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4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5BFFF-F056-4107-B120-C9DF0AF07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4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7391B-5C1F-4CBE-9F84-1B3A311729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6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02BDF-F177-4ACD-ACDB-B1DE846AD9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2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8E30A-9891-4B3E-81E0-AF48C37A3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7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B28D1-2FBF-4091-8433-8681E9543A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2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3280-752C-47C3-8410-930E7C8955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BECBA9-06D2-4431-90D5-3EBB269FBC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11.4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multiply integers.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product of two positives is positive.</a:t>
            </a:r>
          </a:p>
          <a:p>
            <a:r>
              <a:rPr lang="en-US" dirty="0" smtClean="0"/>
              <a:t>The product of two negatives is positive.</a:t>
            </a:r>
          </a:p>
          <a:p>
            <a:r>
              <a:rPr lang="en-US" dirty="0" smtClean="0"/>
              <a:t>The product of a negative and positive is negative.</a:t>
            </a:r>
          </a:p>
          <a:p>
            <a:pPr lvl="1"/>
            <a:r>
              <a:rPr lang="en-US" dirty="0" smtClean="0"/>
              <a:t>Count the amount of negative signs up</a:t>
            </a:r>
          </a:p>
          <a:p>
            <a:pPr lvl="2"/>
            <a:r>
              <a:rPr lang="en-US" dirty="0" smtClean="0"/>
              <a:t>Even amount = positive answer</a:t>
            </a:r>
          </a:p>
          <a:p>
            <a:pPr lvl="2"/>
            <a:r>
              <a:rPr lang="en-US" dirty="0" smtClean="0"/>
              <a:t>Odd amount = negative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7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-7(-4)</a:t>
            </a:r>
          </a:p>
          <a:p>
            <a:endParaRPr lang="en-US" dirty="0"/>
          </a:p>
          <a:p>
            <a:r>
              <a:rPr lang="en-US" dirty="0" smtClean="0"/>
              <a:t>8(-6)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923925"/>
            <a:ext cx="4800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Arial" pitchFamily="34" charset="0"/>
              </a:rPr>
              <a:t>In the Bay of Fundy there are about </a:t>
            </a:r>
            <a:r>
              <a:rPr lang="en-US" sz="1800" dirty="0">
                <a:solidFill>
                  <a:srgbClr val="000000"/>
                </a:solidFill>
              </a:rPr>
              <a:t>6</a:t>
            </a:r>
            <a:r>
              <a:rPr lang="en-US" sz="1800" b="1" dirty="0">
                <a:solidFill>
                  <a:srgbClr val="000000"/>
                </a:solidFill>
                <a:latin typeface="Arial" pitchFamily="34" charset="0"/>
              </a:rPr>
              <a:t> hours between each high and low tide. Suppose that the water level decreases at a rate of about </a:t>
            </a:r>
            <a:r>
              <a:rPr lang="en-US" sz="1800" dirty="0">
                <a:solidFill>
                  <a:srgbClr val="000000"/>
                </a:solidFill>
              </a:rPr>
              <a:t>4</a:t>
            </a:r>
            <a:r>
              <a:rPr lang="en-US" sz="1800" b="1" dirty="0">
                <a:solidFill>
                  <a:srgbClr val="000000"/>
                </a:solidFill>
                <a:latin typeface="Arial" pitchFamily="34" charset="0"/>
              </a:rPr>
              <a:t> feet per hour during this time. What is the change in the water level?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85725"/>
            <a:ext cx="3429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30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the Expression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Evaluate the expression when m = 5 and n = -8.</a:t>
                </a:r>
              </a:p>
              <a:p>
                <a:r>
                  <a:rPr lang="en-US" dirty="0" smtClean="0"/>
                  <a:t>-</a:t>
                </a:r>
                <a:r>
                  <a:rPr lang="en-US" dirty="0" err="1" smtClean="0"/>
                  <a:t>mn</a:t>
                </a:r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3100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42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the Expression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Evaluate the expression when x = 3 and     y = -2.</a:t>
                </a:r>
              </a:p>
              <a:p>
                <a:r>
                  <a:rPr lang="en-US" dirty="0" smtClean="0"/>
                  <a:t>-</a:t>
                </a:r>
                <a:r>
                  <a:rPr lang="en-US" dirty="0" err="1" smtClean="0"/>
                  <a:t>xy</a:t>
                </a:r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3100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639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594 #1-2, 4-18 evens, 19, 22-24, 55</a:t>
            </a:r>
          </a:p>
          <a:p>
            <a:r>
              <a:rPr lang="en-US" dirty="0" smtClean="0"/>
              <a:t>Challenge #</a:t>
            </a:r>
            <a:r>
              <a:rPr lang="en-US" dirty="0" smtClean="0"/>
              <a:t>51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52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mosa design template">
  <a:themeElements>
    <a:clrScheme name="Default Design 2">
      <a:dk1>
        <a:srgbClr val="000000"/>
      </a:dk1>
      <a:lt1>
        <a:srgbClr val="E8C567"/>
      </a:lt1>
      <a:dk2>
        <a:srgbClr val="2B5502"/>
      </a:dk2>
      <a:lt2>
        <a:srgbClr val="777777"/>
      </a:lt2>
      <a:accent1>
        <a:srgbClr val="909082"/>
      </a:accent1>
      <a:accent2>
        <a:srgbClr val="809EA8"/>
      </a:accent2>
      <a:accent3>
        <a:srgbClr val="F2DFB8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E8C567"/>
        </a:lt1>
        <a:dk2>
          <a:srgbClr val="2B5502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Mimosa design template</Template>
  <TotalTime>17</TotalTime>
  <Words>173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Mimosa design template</vt:lpstr>
      <vt:lpstr>Lesson 11.4</vt:lpstr>
      <vt:lpstr>Rules</vt:lpstr>
      <vt:lpstr>Examples</vt:lpstr>
      <vt:lpstr>PowerPoint Presentation</vt:lpstr>
      <vt:lpstr>Evaluate the Expression</vt:lpstr>
      <vt:lpstr>Evaluate the Expression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11.4</dc:title>
  <dc:creator>Monika</dc:creator>
  <cp:lastModifiedBy>Monika</cp:lastModifiedBy>
  <cp:revision>5</cp:revision>
  <dcterms:created xsi:type="dcterms:W3CDTF">2011-03-30T13:18:03Z</dcterms:created>
  <dcterms:modified xsi:type="dcterms:W3CDTF">2011-05-16T13:57:46Z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TC100690431033</vt:lpwstr>
  </property>
</Properties>
</file>