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1A6B-1DBA-4102-88DC-BFAB2363D46A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FDD482-5DF6-44CE-BF3E-A5D087234D3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1A6B-1DBA-4102-88DC-BFAB2363D46A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482-5DF6-44CE-BF3E-A5D087234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1A6B-1DBA-4102-88DC-BFAB2363D46A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482-5DF6-44CE-BF3E-A5D087234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1A6B-1DBA-4102-88DC-BFAB2363D46A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482-5DF6-44CE-BF3E-A5D087234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1A6B-1DBA-4102-88DC-BFAB2363D46A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482-5DF6-44CE-BF3E-A5D087234D3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1A6B-1DBA-4102-88DC-BFAB2363D46A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482-5DF6-44CE-BF3E-A5D087234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1A6B-1DBA-4102-88DC-BFAB2363D46A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482-5DF6-44CE-BF3E-A5D087234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1A6B-1DBA-4102-88DC-BFAB2363D46A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482-5DF6-44CE-BF3E-A5D087234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1A6B-1DBA-4102-88DC-BFAB2363D46A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482-5DF6-44CE-BF3E-A5D087234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1A6B-1DBA-4102-88DC-BFAB2363D46A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482-5DF6-44CE-BF3E-A5D087234D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1A6B-1DBA-4102-88DC-BFAB2363D46A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482-5DF6-44CE-BF3E-A5D087234D3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431A6B-1DBA-4102-88DC-BFAB2363D46A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FDD482-5DF6-44CE-BF3E-A5D087234D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Goal:  The learner will subtract integers.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11.3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0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when you subtract?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667000"/>
          </a:xfrm>
        </p:spPr>
        <p:txBody>
          <a:bodyPr/>
          <a:lstStyle/>
          <a:p>
            <a:r>
              <a:rPr lang="en-US" dirty="0" smtClean="0"/>
              <a:t>You “add the opposite”</a:t>
            </a:r>
          </a:p>
          <a:p>
            <a:pPr lvl="1"/>
            <a:r>
              <a:rPr lang="en-US" dirty="0" smtClean="0"/>
              <a:t>Change subtract to add and change the sign of the number behind it.</a:t>
            </a:r>
          </a:p>
          <a:p>
            <a:pPr lvl="2"/>
            <a:r>
              <a:rPr lang="en-US" dirty="0" smtClean="0"/>
              <a:t>“Chop- Chop”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05200"/>
            <a:ext cx="571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 –   5				-2 – (- 9)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46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some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-5 -  7</a:t>
            </a:r>
          </a:p>
          <a:p>
            <a:endParaRPr lang="en-US" dirty="0"/>
          </a:p>
          <a:p>
            <a:r>
              <a:rPr lang="en-US" dirty="0" smtClean="0"/>
              <a:t>4 – 6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4 – ( - 8)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The base of the Hawaiian volcano Mauna Loa is about </a:t>
            </a:r>
            <a:r>
              <a:rPr lang="en-US" dirty="0"/>
              <a:t>13,000</a:t>
            </a:r>
            <a:r>
              <a:rPr lang="en-US" b="1" dirty="0">
                <a:latin typeface="Arial" pitchFamily="34" charset="0"/>
              </a:rPr>
              <a:t> meters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</a:rPr>
              <a:t>below sea level</a:t>
            </a:r>
            <a:r>
              <a:rPr lang="en-US" b="1" dirty="0">
                <a:latin typeface="Arial" pitchFamily="34" charset="0"/>
              </a:rPr>
              <a:t>. Its summit is </a:t>
            </a:r>
            <a:r>
              <a:rPr lang="en-US" dirty="0"/>
              <a:t>4170</a:t>
            </a:r>
            <a:r>
              <a:rPr lang="en-US" b="1" dirty="0">
                <a:latin typeface="Arial" pitchFamily="34" charset="0"/>
              </a:rPr>
              <a:t> meters above sea level. Find the difference between the elevations of Mauna Loa’s summit and its base.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66960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19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P.388 #12-22 evens, 25, 46,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2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</TotalTime>
  <Words>109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Lesson 11.3</vt:lpstr>
      <vt:lpstr>What Happens when you subtract?</vt:lpstr>
      <vt:lpstr>Let’s try some more</vt:lpstr>
      <vt:lpstr>PowerPoint Presentation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11.3</dc:title>
  <dc:creator>Monika</dc:creator>
  <cp:lastModifiedBy>Monika</cp:lastModifiedBy>
  <cp:revision>2</cp:revision>
  <dcterms:created xsi:type="dcterms:W3CDTF">2011-02-10T15:05:07Z</dcterms:created>
  <dcterms:modified xsi:type="dcterms:W3CDTF">2011-02-10T15:12:02Z</dcterms:modified>
</cp:coreProperties>
</file>