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C9BA73-4C74-4ED7-AC8A-36E892E2515C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ACA7C2-9F89-4193-8202-E6A96AC0C7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</a:t>
            </a:r>
            <a:r>
              <a:rPr lang="en-US" dirty="0" smtClean="0"/>
              <a:t>add integers.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CbElRsoqemo/TWlyTwCLFaI/AAAAAAAAApE/cL3GuhCvY8k/s1600/number-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3" y="2057400"/>
            <a:ext cx="784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180" y="5106459"/>
            <a:ext cx="6512511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During a high school football game, your team gained</a:t>
            </a:r>
            <a:r>
              <a:rPr lang="en-US" sz="1600" dirty="0">
                <a:latin typeface="Times New Roman" pitchFamily="18" charset="0"/>
              </a:rPr>
              <a:t> 6   </a:t>
            </a:r>
            <a:r>
              <a:rPr lang="en-US" sz="1600" b="1" dirty="0"/>
              <a:t>yards on the first play, lost </a:t>
            </a:r>
            <a:r>
              <a:rPr lang="en-US" sz="1600" dirty="0">
                <a:latin typeface="Times New Roman" pitchFamily="18" charset="0"/>
              </a:rPr>
              <a:t>8</a:t>
            </a:r>
            <a:r>
              <a:rPr lang="en-US" sz="1600" b="1" dirty="0"/>
              <a:t> yards on the second play, and gained </a:t>
            </a:r>
            <a:r>
              <a:rPr lang="en-US" sz="1600" dirty="0">
                <a:latin typeface="Times New Roman" pitchFamily="18" charset="0"/>
              </a:rPr>
              <a:t>11</a:t>
            </a:r>
            <a:r>
              <a:rPr lang="en-US" sz="1600" b="1" dirty="0"/>
              <a:t> yards on the third play. Did your team gain the </a:t>
            </a:r>
            <a:r>
              <a:rPr lang="en-US" sz="1600" dirty="0">
                <a:latin typeface="Times New Roman" pitchFamily="18" charset="0"/>
              </a:rPr>
              <a:t>10</a:t>
            </a:r>
            <a:r>
              <a:rPr lang="en-US" sz="1600" b="1" dirty="0"/>
              <a:t> yards needed for a first down?</a:t>
            </a:r>
          </a:p>
        </p:txBody>
      </p:sp>
    </p:spTree>
    <p:extLst>
      <p:ext uri="{BB962C8B-B14F-4D97-AF65-F5344CB8AC3E}">
        <p14:creationId xmlns:p14="http://schemas.microsoft.com/office/powerpoint/2010/main" val="38698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12511" cy="1143000"/>
          </a:xfrm>
        </p:spPr>
        <p:txBody>
          <a:bodyPr/>
          <a:lstStyle/>
          <a:p>
            <a:r>
              <a:rPr lang="en-US" sz="2800" dirty="0" smtClean="0"/>
              <a:t>Some more work on a number line.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066800"/>
            <a:ext cx="6400800" cy="3474720"/>
          </a:xfrm>
        </p:spPr>
        <p:txBody>
          <a:bodyPr/>
          <a:lstStyle/>
          <a:p>
            <a:r>
              <a:rPr lang="en-US" dirty="0" smtClean="0"/>
              <a:t>Find the sum using the number line.</a:t>
            </a:r>
            <a:endParaRPr lang="en-US" dirty="0"/>
          </a:p>
        </p:txBody>
      </p:sp>
      <p:pic>
        <p:nvPicPr>
          <p:cNvPr id="2050" name="Picture 2" descr="http://2.bp.blogspot.com/-CbElRsoqemo/TWlyTwCLFaI/AAAAAAAAApE/cL3GuhCvY8k/s1600/number-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78486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600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-4 + (-4)		2.  -6 + 6	3.  -8 + 1-	4.  5 + (-9)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512511" cy="1143000"/>
          </a:xfrm>
        </p:spPr>
        <p:txBody>
          <a:bodyPr/>
          <a:lstStyle/>
          <a:p>
            <a:r>
              <a:rPr lang="en-US" sz="3600" dirty="0" smtClean="0"/>
              <a:t>What happened when…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76400"/>
            <a:ext cx="6400800" cy="3474720"/>
          </a:xfrm>
        </p:spPr>
        <p:txBody>
          <a:bodyPr/>
          <a:lstStyle/>
          <a:p>
            <a:r>
              <a:rPr lang="en-US" dirty="0" smtClean="0"/>
              <a:t>We added two negatives?</a:t>
            </a:r>
          </a:p>
          <a:p>
            <a:endParaRPr lang="en-US" dirty="0"/>
          </a:p>
          <a:p>
            <a:r>
              <a:rPr lang="en-US" dirty="0" smtClean="0"/>
              <a:t>When we added a negative and a positive?</a:t>
            </a:r>
          </a:p>
          <a:p>
            <a:endParaRPr lang="en-US" dirty="0"/>
          </a:p>
          <a:p>
            <a:r>
              <a:rPr lang="en-US" dirty="0" smtClean="0"/>
              <a:t>What happened when we added a number and its negative?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819400"/>
            <a:ext cx="6512511" cy="1143000"/>
          </a:xfrm>
        </p:spPr>
        <p:txBody>
          <a:bodyPr/>
          <a:lstStyle/>
          <a:p>
            <a:r>
              <a:rPr lang="en-US" sz="2400" dirty="0" smtClean="0"/>
              <a:t>Adding integers can be addition or </a:t>
            </a:r>
            <a:r>
              <a:rPr lang="en-US" sz="2400" dirty="0" err="1" smtClean="0"/>
              <a:t>subtracion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Same signs: add and keep the sign </a:t>
            </a:r>
          </a:p>
          <a:p>
            <a:r>
              <a:rPr lang="en-US" dirty="0" smtClean="0"/>
              <a:t>Different signs:  subtract the numbers and keep the sign of the number farthest from zero</a:t>
            </a:r>
          </a:p>
          <a:p>
            <a:r>
              <a:rPr lang="en-US" dirty="0" smtClean="0"/>
              <a:t>Opposites:  the sum of opposites is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sum.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-4 + (-7)</a:t>
            </a:r>
          </a:p>
          <a:p>
            <a:endParaRPr lang="en-US" dirty="0"/>
          </a:p>
          <a:p>
            <a:r>
              <a:rPr lang="en-US" dirty="0" smtClean="0"/>
              <a:t>-8 + 3</a:t>
            </a:r>
          </a:p>
          <a:p>
            <a:endParaRPr lang="en-US" dirty="0"/>
          </a:p>
          <a:p>
            <a:r>
              <a:rPr lang="en-US" dirty="0" smtClean="0"/>
              <a:t>-6 + 9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 + (-15)</a:t>
            </a:r>
          </a:p>
          <a:p>
            <a:endParaRPr lang="en-US" dirty="0"/>
          </a:p>
          <a:p>
            <a:r>
              <a:rPr lang="en-US" dirty="0" smtClean="0"/>
              <a:t>-10 + (-5)</a:t>
            </a:r>
          </a:p>
          <a:p>
            <a:endParaRPr lang="en-US" dirty="0"/>
          </a:p>
          <a:p>
            <a:r>
              <a:rPr lang="en-US" dirty="0" smtClean="0"/>
              <a:t>25 + (-25)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Distance from zero and the number line.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3276600"/>
            <a:ext cx="586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3391" y="1688068"/>
                <a:ext cx="3199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𝐴𝑏𝑠𝑜𝑙𝑢𝑡𝑒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𝑣𝑎𝑙𝑢𝑒</m:t>
                    </m:r>
                    <m:r>
                      <a:rPr lang="en-US" b="0" i="1" smtClean="0">
                        <a:latin typeface="Cambria Math"/>
                      </a:rPr>
                      <m:t>: 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 smtClean="0"/>
                  <a:t>=3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391" y="1688068"/>
                <a:ext cx="319920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9836" r="-571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0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581 #16-28 evens, 40-42, 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1755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219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Lesson 11.2</vt:lpstr>
      <vt:lpstr>Example</vt:lpstr>
      <vt:lpstr>Some more work on a number line.</vt:lpstr>
      <vt:lpstr>What happened when…</vt:lpstr>
      <vt:lpstr>Adding integers can be addition or subtracion.</vt:lpstr>
      <vt:lpstr>Find the sum.</vt:lpstr>
      <vt:lpstr>Your Turn!</vt:lpstr>
      <vt:lpstr>Absolute Value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11.2</dc:title>
  <dc:creator>Monika</dc:creator>
  <cp:lastModifiedBy>Monika</cp:lastModifiedBy>
  <cp:revision>4</cp:revision>
  <dcterms:created xsi:type="dcterms:W3CDTF">2011-02-10T14:44:43Z</dcterms:created>
  <dcterms:modified xsi:type="dcterms:W3CDTF">2011-05-10T15:36:43Z</dcterms:modified>
</cp:coreProperties>
</file>