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4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F2BAB9-2B2B-451A-9442-F81B84B515C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C216FBB-25F3-4A01-98A0-917358D11B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11.1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Goal:  The learner will compare and order integers.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fractions or decimals!</a:t>
            </a:r>
          </a:p>
          <a:p>
            <a:r>
              <a:rPr lang="en-US" dirty="0" smtClean="0"/>
              <a:t>Negative integers:  less than 0</a:t>
            </a:r>
          </a:p>
          <a:p>
            <a:r>
              <a:rPr lang="en-US" dirty="0" smtClean="0"/>
              <a:t>Positive integers:  greater than 0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5800" y="3581400"/>
            <a:ext cx="7315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 Arrow 5"/>
          <p:cNvSpPr/>
          <p:nvPr/>
        </p:nvSpPr>
        <p:spPr>
          <a:xfrm>
            <a:off x="1066800" y="2667000"/>
            <a:ext cx="3124200" cy="6858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343400" y="2667000"/>
            <a:ext cx="3505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267200" y="3429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53000" y="3429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38800" y="3429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77000" y="3429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39000" y="3429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52600" y="3429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62200" y="3429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71800" y="3429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57600" y="3429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0200" y="2819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Negative numbers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95800" y="28194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Positive numbers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4038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       -3        -2        -1         0          1        2              3          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words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 Words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Profit</a:t>
            </a:r>
          </a:p>
          <a:p>
            <a:r>
              <a:rPr lang="en-US" dirty="0" smtClean="0"/>
              <a:t>Increase</a:t>
            </a:r>
          </a:p>
          <a:p>
            <a:r>
              <a:rPr lang="en-US" dirty="0" smtClean="0"/>
              <a:t>above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Negative words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Loss</a:t>
            </a:r>
          </a:p>
          <a:p>
            <a:r>
              <a:rPr lang="en-US" dirty="0" smtClean="0"/>
              <a:t>Decrease</a:t>
            </a:r>
          </a:p>
          <a:p>
            <a:r>
              <a:rPr lang="en-US" dirty="0" smtClean="0"/>
              <a:t>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as an integer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$15 profit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9 point decrease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loss of 5 yards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3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numbers are opposites if they are the same distance from 0 but opposite sides of 0.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66925"/>
            <a:ext cx="44196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35052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What’s the opposite of -4?</a:t>
            </a:r>
          </a:p>
          <a:p>
            <a:endParaRPr lang="en-US" dirty="0"/>
          </a:p>
          <a:p>
            <a:r>
              <a:rPr lang="en-US" dirty="0" smtClean="0"/>
              <a:t>What’s the opposite of 7?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7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-8  and -5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612457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7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integers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533400"/>
            <a:ext cx="26670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95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574 #3-5, 9-11, 14, 19,20,23-25, 32, 35-37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</TotalTime>
  <Words>136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Lesson 11.1</vt:lpstr>
      <vt:lpstr>Integers</vt:lpstr>
      <vt:lpstr>Integer words</vt:lpstr>
      <vt:lpstr>Rewrite as an integer</vt:lpstr>
      <vt:lpstr>Opposites</vt:lpstr>
      <vt:lpstr>Compare integers</vt:lpstr>
      <vt:lpstr>Ordering integers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11.1</dc:title>
  <dc:creator>Monika</dc:creator>
  <cp:lastModifiedBy>Monika</cp:lastModifiedBy>
  <cp:revision>4</cp:revision>
  <dcterms:created xsi:type="dcterms:W3CDTF">2011-02-10T14:16:37Z</dcterms:created>
  <dcterms:modified xsi:type="dcterms:W3CDTF">2011-02-10T14:44:33Z</dcterms:modified>
</cp:coreProperties>
</file>