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1CE671-D844-4044-8BCB-427874B5AD7E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E347A-0A51-482A-AEC4-AEF95F7D03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10.7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write the equations of circles in the coordinate plane.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8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smtClean="0"/>
              <a:t>P.702 #3-15, 20-22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1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of a Circle.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676400" y="1676400"/>
                <a:ext cx="5515997" cy="706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h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676400"/>
                <a:ext cx="5515997" cy="7060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3124200" y="2382491"/>
            <a:ext cx="304800" cy="10465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962400" y="2382491"/>
            <a:ext cx="1295400" cy="10465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3505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center of the circle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629400" y="2382491"/>
            <a:ext cx="457200" cy="11227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3657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radius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209800" y="2209800"/>
            <a:ext cx="2224598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57400" y="2382491"/>
            <a:ext cx="152400" cy="11227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0600" y="36576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point on the circle; stays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Find the equation of a circle with a center (0, -9) and a radius of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Find the equation of a circle with a center (2, -3) and a radius of 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/>
              <a:lstStyle/>
              <a:p>
                <a:r>
                  <a:rPr lang="en-US" dirty="0" smtClean="0"/>
                  <a:t>Find the equation of a circle with a center (0, 0) and a radius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4" t="-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1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equation of a circle.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17964"/>
            <a:ext cx="4248150" cy="413486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619875" y="2133600"/>
            <a:ext cx="1609725" cy="1676400"/>
          </a:xfrm>
          <a:prstGeom prst="ellipse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66289" y="2888673"/>
            <a:ext cx="114300" cy="1143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equation of the circle.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752600"/>
            <a:ext cx="4476750" cy="435737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800600" y="2819400"/>
            <a:ext cx="1676400" cy="1600200"/>
          </a:xfrm>
          <a:prstGeom prst="ellipse">
            <a:avLst/>
          </a:prstGeom>
          <a:solidFill>
            <a:schemeClr val="accent5">
              <a:alpha val="51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24500" y="35433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3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 circle.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=36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014913"/>
            <a:ext cx="4381500" cy="426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 circle.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</a:rPr>
                      <m:t>6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52600"/>
            <a:ext cx="4610100" cy="448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15</TotalTime>
  <Words>175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Spring</vt:lpstr>
      <vt:lpstr>Lesson 10.7</vt:lpstr>
      <vt:lpstr>Equation of a Circle.</vt:lpstr>
      <vt:lpstr>Examples</vt:lpstr>
      <vt:lpstr>Example</vt:lpstr>
      <vt:lpstr>Example</vt:lpstr>
      <vt:lpstr>Find the equation of a circle.</vt:lpstr>
      <vt:lpstr>Find the equation of the circle.</vt:lpstr>
      <vt:lpstr>Graph the circle.</vt:lpstr>
      <vt:lpstr>Graph the circle.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10.7</dc:title>
  <dc:creator>Monika</dc:creator>
  <cp:lastModifiedBy>Monika</cp:lastModifiedBy>
  <cp:revision>5</cp:revision>
  <dcterms:created xsi:type="dcterms:W3CDTF">2011-03-29T21:11:18Z</dcterms:created>
  <dcterms:modified xsi:type="dcterms:W3CDTF">2011-03-29T21:27:03Z</dcterms:modified>
</cp:coreProperties>
</file>