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0425"/>
            <a:ext cx="7391400" cy="1470025"/>
          </a:xfrm>
        </p:spPr>
        <p:txBody>
          <a:bodyPr/>
          <a:lstStyle>
            <a:lvl1pPr>
              <a:defRPr b="1" spc="-150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74638"/>
            <a:ext cx="5181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Photo A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7620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752600" y="304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4114800" y="304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6477000" y="304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52600" y="3352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114800" y="3352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6477000" y="3352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6" hasCustomPrompt="1"/>
          </p:nvPr>
        </p:nvSpPr>
        <p:spPr>
          <a:xfrm>
            <a:off x="1752600" y="3048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7" hasCustomPrompt="1"/>
          </p:nvPr>
        </p:nvSpPr>
        <p:spPr>
          <a:xfrm>
            <a:off x="4114800" y="3048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8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6477000" y="3048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9" hasCustomPrompt="1"/>
          </p:nvPr>
        </p:nvSpPr>
        <p:spPr>
          <a:xfrm>
            <a:off x="1752600" y="6096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20" name="Content Placeholder 15"/>
          <p:cNvSpPr>
            <a:spLocks noGrp="1"/>
          </p:cNvSpPr>
          <p:nvPr>
            <p:ph sz="quarter" idx="20" hasCustomPrompt="1"/>
          </p:nvPr>
        </p:nvSpPr>
        <p:spPr>
          <a:xfrm>
            <a:off x="4114800" y="6096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21" name="Content Placeholder 15"/>
          <p:cNvSpPr>
            <a:spLocks noGrp="1"/>
          </p:cNvSpPr>
          <p:nvPr>
            <p:ph sz="quarter" idx="21" hasCustomPrompt="1"/>
          </p:nvPr>
        </p:nvSpPr>
        <p:spPr>
          <a:xfrm>
            <a:off x="6477000" y="6096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406900"/>
            <a:ext cx="68945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906713"/>
            <a:ext cx="6934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592" y="1524000"/>
            <a:ext cx="3429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 spc="-1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6400" y="2174875"/>
            <a:ext cx="3429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2"/>
          </p:nvPr>
        </p:nvSpPr>
        <p:spPr>
          <a:xfrm>
            <a:off x="5257800" y="1524000"/>
            <a:ext cx="3429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 spc="-1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245608" y="2174875"/>
            <a:ext cx="3429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88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273050"/>
            <a:ext cx="3886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9887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1600200"/>
            <a:ext cx="701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1ADDC92-F8A8-4A31-9D49-1AF344620B70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small" spc="-150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752600" y="2130425"/>
            <a:ext cx="7391400" cy="1470025"/>
          </a:xfrm>
        </p:spPr>
        <p:txBody>
          <a:bodyPr/>
          <a:lstStyle/>
          <a:p>
            <a:r>
              <a:rPr lang="en-US" dirty="0" smtClean="0"/>
              <a:t>Lesson 10.5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7432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Goal:  The learner will find the measure of angles inside or outside the circle.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Assignment</a:t>
            </a:r>
            <a:br>
              <a:rPr lang="en-US" smtClean="0"/>
            </a:br>
            <a:r>
              <a:rPr lang="en-US" smtClean="0"/>
              <a:t>p.683 #3-14,  22, 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2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Tangents and Chords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828800" y="1524000"/>
                <a:ext cx="3200400" cy="1062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a tangent and a chord intersect at a point on a circle,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524000"/>
                <a:ext cx="3200400" cy="1062535"/>
              </a:xfrm>
              <a:prstGeom prst="rect">
                <a:avLst/>
              </a:prstGeom>
              <a:blipFill rotWithShape="1">
                <a:blip r:embed="rId2"/>
                <a:stretch>
                  <a:fillRect l="-1524" t="-2874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5638800" y="1891145"/>
            <a:ext cx="2895600" cy="2743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57800" y="4634345"/>
            <a:ext cx="3276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  <a:endCxn id="14" idx="1"/>
          </p:cNvCxnSpPr>
          <p:nvPr/>
        </p:nvCxnSpPr>
        <p:spPr>
          <a:xfrm flipV="1">
            <a:off x="7086600" y="2075811"/>
            <a:ext cx="838200" cy="25585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62800" y="4281055"/>
            <a:ext cx="685800" cy="367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46482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24800" y="189114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1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9200"/>
            <a:ext cx="67818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13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Examples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14919"/>
            <a:ext cx="20859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95424"/>
            <a:ext cx="170497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1647824"/>
            <a:ext cx="457200" cy="33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1524000"/>
            <a:ext cx="457200" cy="33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059" y="3581400"/>
            <a:ext cx="16954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191000" y="3581833"/>
            <a:ext cx="457200" cy="333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2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Possibilities are Limited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143000" y="1981200"/>
            <a:ext cx="1828800" cy="18288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0" y="1981200"/>
            <a:ext cx="1828800" cy="18288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53200" y="1981200"/>
            <a:ext cx="1828800" cy="18288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85800" y="1828800"/>
            <a:ext cx="2438400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85800" y="3124200"/>
            <a:ext cx="25908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81400" y="2362200"/>
            <a:ext cx="22860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810000" y="1676400"/>
            <a:ext cx="1752600" cy="213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00800" y="1752600"/>
            <a:ext cx="24384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553200" y="1485900"/>
            <a:ext cx="762000" cy="2781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95400" y="3962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Intersect on the circle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Intersect in the circle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60873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Intersect outside the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5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circle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16764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angle measure is half the sum of the intercepted arcs.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7400" y="2743200"/>
            <a:ext cx="3200400" cy="3200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>
            <a:off x="2526088" y="3211888"/>
            <a:ext cx="2122112" cy="23507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7"/>
          </p:cNvCxnSpPr>
          <p:nvPr/>
        </p:nvCxnSpPr>
        <p:spPr>
          <a:xfrm flipV="1">
            <a:off x="2209800" y="3211888"/>
            <a:ext cx="2579312" cy="1893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336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5562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89112" y="30040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267094" y="2373868"/>
                <a:ext cx="265675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𝐷𝐶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094" y="2373868"/>
                <a:ext cx="2656753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294803" y="3027222"/>
                <a:ext cx="265168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m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803" y="3027222"/>
                <a:ext cx="2651688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82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447800"/>
            <a:ext cx="1905000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07306"/>
            <a:ext cx="2041525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84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the circle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00200" y="14478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angle measure is half the </a:t>
            </a:r>
            <a:r>
              <a:rPr lang="en-US" dirty="0" smtClean="0"/>
              <a:t>difference </a:t>
            </a:r>
            <a:r>
              <a:rPr lang="en-US" dirty="0"/>
              <a:t>of the intercepted arcs.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2133600"/>
            <a:ext cx="3276600" cy="3200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2400" y="2362200"/>
            <a:ext cx="4267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219200" y="2362200"/>
            <a:ext cx="320040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2221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953000" y="2056732"/>
                <a:ext cx="265726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∠1=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56732"/>
                <a:ext cx="2657266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4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25600"/>
            <a:ext cx="21336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65714"/>
              </p:ext>
            </p:extLst>
          </p:nvPr>
        </p:nvGraphicFramePr>
        <p:xfrm>
          <a:off x="5562600" y="1639455"/>
          <a:ext cx="2752725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4" imgW="2752381" imgH="1914286" progId="PBrush">
                  <p:embed/>
                </p:oleObj>
              </mc:Choice>
              <mc:Fallback>
                <p:oleObj name="Bitmap Image" r:id="rId4" imgW="2752381" imgH="1914286" progId="PBrush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39455"/>
                        <a:ext cx="2752725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2386325"/>
      </p:ext>
    </p:extLst>
  </p:cSld>
  <p:clrMapOvr>
    <a:masterClrMapping/>
  </p:clrMapOvr>
</p:sld>
</file>

<file path=ppt/theme/theme1.xml><?xml version="1.0" encoding="utf-8"?>
<a:theme xmlns:a="http://schemas.openxmlformats.org/drawingml/2006/main" name="CSC(4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8AA6D74-A242-446A-BCED-58CC6B380D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CSC(4)</Template>
  <TotalTime>31</TotalTime>
  <Words>163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CSC(4)</vt:lpstr>
      <vt:lpstr>Bitmap Image</vt:lpstr>
      <vt:lpstr>Lesson 10.5</vt:lpstr>
      <vt:lpstr>Tangents and Chords</vt:lpstr>
      <vt:lpstr>Examples</vt:lpstr>
      <vt:lpstr>Some More Examples</vt:lpstr>
      <vt:lpstr>Possibilities are Limited</vt:lpstr>
      <vt:lpstr>Inside the circle</vt:lpstr>
      <vt:lpstr>Example</vt:lpstr>
      <vt:lpstr>Outside the circle</vt:lpstr>
      <vt:lpstr>Example</vt:lpstr>
      <vt:lpstr>Assignment p.683 #3-14,  22, 23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10.5</dc:title>
  <dc:creator>Monika</dc:creator>
  <cp:lastModifiedBy>Monika</cp:lastModifiedBy>
  <cp:revision>6</cp:revision>
  <dcterms:created xsi:type="dcterms:W3CDTF">2011-03-28T13:13:06Z</dcterms:created>
  <dcterms:modified xsi:type="dcterms:W3CDTF">2011-03-28T13:44:34Z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TC300082619990</vt:lpwstr>
  </property>
</Properties>
</file>