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5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7ED804-B0B5-4BFA-8116-DEB2A7109A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9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809F22-722B-40AA-A721-7D8A7E67C2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23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A5E3C5-A51E-4BD8-A93E-ED0A8C004FA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1C5C8-3CF7-471D-AA3D-D40C2DF5D5A0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E781A-F8EA-4E95-8603-63C5C4E284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0B194-705A-4488-B9C2-5ACD3D476E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3300" y="228600"/>
            <a:ext cx="17907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228600"/>
            <a:ext cx="52197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6447F-C933-4073-9B11-08A3370E2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8D868-FA83-4B35-8E66-332A60F976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FBDDF-3529-4461-A0BD-64D169CD63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0"/>
            <a:ext cx="3429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429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ED8B5-F664-4F77-A181-C32FA42A1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A65DF-DD3F-444B-82DA-1FE58604B7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A0E48-14D5-4966-8833-E9EF7A9207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71C3D-250C-439B-A3FF-334EEB8771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D02D2-EF91-462E-BAB5-9DED85B213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78F37-0D81-4ECC-BC01-DF1AB36E6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828800" y="1447800"/>
            <a:ext cx="7315200" cy="0"/>
          </a:xfrm>
          <a:prstGeom prst="line">
            <a:avLst/>
          </a:prstGeom>
          <a:noFill/>
          <a:ln w="889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619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987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619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E141D5-1406-4E2A-9980-3B5F2625773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Psychology4a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906588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28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0"/>
            <a:ext cx="7010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stellar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stellar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stellar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stellar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stellar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stellar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stellar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stellar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ers.henrico.k12.va.us/math/ms/c20708/01NumberSense/1-5DistributiveProp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0"/>
            <a:ext cx="7239000" cy="1470025"/>
          </a:xfrm>
        </p:spPr>
        <p:txBody>
          <a:bodyPr/>
          <a:lstStyle/>
          <a:p>
            <a:r>
              <a:rPr lang="en-US" b="1" dirty="0" smtClean="0"/>
              <a:t>Distributive Property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1524000"/>
            <a:ext cx="6400800" cy="1752600"/>
          </a:xfrm>
        </p:spPr>
        <p:txBody>
          <a:bodyPr/>
          <a:lstStyle/>
          <a:p>
            <a:r>
              <a:rPr lang="en-US" i="1" dirty="0" smtClean="0"/>
              <a:t>Goal:  The learner will apply the distributive Property.</a:t>
            </a:r>
            <a:endParaRPr lang="en-US" i="1" dirty="0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8839200" y="0"/>
            <a:ext cx="0" cy="6858000"/>
          </a:xfrm>
          <a:prstGeom prst="line">
            <a:avLst/>
          </a:prstGeom>
          <a:noFill/>
          <a:ln w="889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3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1905000" y="0"/>
            <a:ext cx="0" cy="6858000"/>
          </a:xfrm>
          <a:prstGeom prst="line">
            <a:avLst/>
          </a:prstGeom>
          <a:noFill/>
          <a:ln w="889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 smtClean="0">
                <a:latin typeface="Arial Black" pitchFamily="34" charset="0"/>
              </a:rPr>
              <a:t>Just like the mailman, deliver the outside number.</a:t>
            </a:r>
            <a:endParaRPr lang="en-US" sz="1800" b="1" dirty="0">
              <a:latin typeface="Arial Black" pitchFamily="34" charset="0"/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4 ( 5 </a:t>
            </a:r>
            <a:r>
              <a:rPr lang="en-US" dirty="0" smtClean="0"/>
              <a:t>+   </a:t>
            </a:r>
            <a:r>
              <a:rPr lang="en-US" dirty="0" smtClean="0"/>
              <a:t>6)</a:t>
            </a:r>
          </a:p>
          <a:p>
            <a:endParaRPr lang="en-US" dirty="0"/>
          </a:p>
          <a:p>
            <a:r>
              <a:rPr lang="en-US" dirty="0" smtClean="0"/>
              <a:t>4(x </a:t>
            </a:r>
            <a:r>
              <a:rPr lang="en-US" dirty="0" smtClean="0"/>
              <a:t>+   </a:t>
            </a:r>
            <a:r>
              <a:rPr lang="en-US" dirty="0" smtClean="0"/>
              <a:t>6)</a:t>
            </a:r>
          </a:p>
          <a:p>
            <a:endParaRPr lang="en-US" dirty="0"/>
          </a:p>
          <a:p>
            <a:r>
              <a:rPr lang="en-US" dirty="0" smtClean="0"/>
              <a:t>(- 3) (n + </a:t>
            </a:r>
            <a:r>
              <a:rPr lang="en-US" dirty="0" smtClean="0"/>
              <a:t>  4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(-2)(-</a:t>
            </a:r>
            <a:r>
              <a:rPr lang="en-US" smtClean="0"/>
              <a:t>x </a:t>
            </a:r>
            <a:r>
              <a:rPr lang="en-US" smtClean="0"/>
              <a:t>   – 3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1058">
  <a:themeElements>
    <a:clrScheme name="Shadowed Hea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hadowed Head">
      <a:majorFont>
        <a:latin typeface="Castellar"/>
        <a:ea typeface=""/>
        <a:cs typeface=""/>
      </a:majorFont>
      <a:minorFont>
        <a:latin typeface="Castel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adowed He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adowed He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adowed He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adowed He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adowed He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adowed He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adowed He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adowed He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adowed He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adowed He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adowed He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adowed He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8E4009A9-E0D8-4AAB-977A-80E1C43A2829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AFC77DEC-783F-4308-8737-E1993AD310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D08003-342A-4DCD-85BA-4F3D8B41D68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TP030001058</Template>
  <TotalTime>43</TotalTime>
  <Words>50</Words>
  <Application>Microsoft Office PowerPoint</Application>
  <PresentationFormat>On-screen Show (4:3)</PresentationFormat>
  <Paragraphs>14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TP030001058</vt:lpstr>
      <vt:lpstr>Distributive Property</vt:lpstr>
      <vt:lpstr>demonstration</vt:lpstr>
      <vt:lpstr>Just like the mailman, deliver the outside number.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Distributive Property</dc:title>
  <dc:creator>Monika</dc:creator>
  <cp:lastModifiedBy>Monika</cp:lastModifiedBy>
  <cp:revision>4</cp:revision>
  <dcterms:created xsi:type="dcterms:W3CDTF">2011-08-26T17:41:22Z</dcterms:created>
  <dcterms:modified xsi:type="dcterms:W3CDTF">2011-08-29T15:21:16Z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TC300010589990</vt:lpwstr>
  </property>
</Properties>
</file>