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3FAAC3D-8DD7-4F44-8D89-8B0DD70189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57C991-884F-4153-B052-537FCCC3068A}" type="datetimeFigureOut">
              <a:rPr lang="en-US" smtClean="0"/>
              <a:t>8/30/2012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A:  The learner will interpret words used in mathematics.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more for the children…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0.363636…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for Spock.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Irrational Numbers,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en-US" dirty="0" smtClean="0"/>
                  <a:t>:  </a:t>
                </a:r>
              </a:p>
              <a:p>
                <a:pPr lvl="1"/>
                <a:r>
                  <a:rPr lang="en-US" dirty="0" smtClean="0"/>
                  <a:t>Cannot be written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Non repeating, non terminating decimals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 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  <a:ea typeface="Cambria Math"/>
                      </a:rPr>
                      <m:t>,  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11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1F.1  p 34 #1-6</a:t>
            </a:r>
          </a:p>
          <a:p>
            <a:r>
              <a:rPr lang="en-US" dirty="0" smtClean="0"/>
              <a:t>1F.2  p. 35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agree that mathematics has its own language?  </a:t>
            </a:r>
          </a:p>
          <a:p>
            <a:endParaRPr lang="en-US" dirty="0"/>
          </a:p>
          <a:p>
            <a:r>
              <a:rPr lang="en-US" dirty="0" smtClean="0"/>
              <a:t>It becomes necessary to understand the vocabulary use in mathematics.</a:t>
            </a:r>
          </a:p>
          <a:p>
            <a:endParaRPr lang="en-US" dirty="0"/>
          </a:p>
          <a:p>
            <a:r>
              <a:rPr lang="en-US" dirty="0" smtClean="0"/>
              <a:t>Digits:  0, 1, 2, 3, 4, 5, 6, 7, 8, 9</a:t>
            </a:r>
          </a:p>
          <a:p>
            <a:pPr lvl="1"/>
            <a:r>
              <a:rPr lang="en-US" dirty="0" smtClean="0"/>
              <a:t>These create all decimal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Vocabulary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67573"/>
              </p:ext>
            </p:extLst>
          </p:nvPr>
        </p:nvGraphicFramePr>
        <p:xfrm>
          <a:off x="457200" y="1600200"/>
          <a:ext cx="762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Quotient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r>
                        <a:rPr lang="en-US" baseline="0" dirty="0" smtClean="0"/>
                        <a:t>together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by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Double, triple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100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Multiplication Vocabulary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Factors multiply to the product.</a:t>
            </a: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Division Vocabulary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q"/>
            </a:pPr>
            <a:endParaRPr lang="en-US" dirty="0"/>
          </a:p>
          <a:p>
            <a:pPr marL="742950" lvl="1" indent="-285750">
              <a:buFont typeface="Wingdings" pitchFamily="2" charset="2"/>
              <a:buChar char="q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Can’t divide by zero!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236188"/>
              </p:ext>
            </p:extLst>
          </p:nvPr>
        </p:nvGraphicFramePr>
        <p:xfrm>
          <a:off x="4019550" y="3200400"/>
          <a:ext cx="1104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04840" imgH="457200" progId="Equation.3">
                  <p:embed/>
                </p:oleObj>
              </mc:Choice>
              <mc:Fallback>
                <p:oleObj name="Equation" r:id="rId3" imgW="11048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9550" y="3200400"/>
                        <a:ext cx="1104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970780"/>
              </p:ext>
            </p:extLst>
          </p:nvPr>
        </p:nvGraphicFramePr>
        <p:xfrm>
          <a:off x="1600200" y="4724399"/>
          <a:ext cx="1524000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1104840" imgH="457200" progId="Equation.3">
                  <p:embed/>
                </p:oleObj>
              </mc:Choice>
              <mc:Fallback>
                <p:oleObj name="Equation" r:id="rId5" imgW="11048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4724399"/>
                        <a:ext cx="1524000" cy="630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sum of 187, 369, and 13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the difference between 37 and 82.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P.21-22 #1-11</a:t>
            </a:r>
            <a:endParaRPr lang="en-US" dirty="0"/>
          </a:p>
        </p:txBody>
      </p:sp>
      <p:pic>
        <p:nvPicPr>
          <p:cNvPr id="2051" name="Picture 3" descr="C:\Users\Monika\AppData\Local\Microsoft\Windows\Temporary Internet Files\Content.IE5\AM1I8PN9\MC9004348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329565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3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1F</a:t>
            </a:r>
            <a:br>
              <a:rPr lang="en-US" dirty="0" smtClean="0"/>
            </a:br>
            <a:r>
              <a:rPr lang="en-US" sz="2400" dirty="0" smtClean="0"/>
              <a:t>Goal:  TLW identify number sets.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Natural/Counting Numbers,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en-US" dirty="0" smtClean="0"/>
                  <a:t>:  0, 1, 2,3, 4, …</a:t>
                </a:r>
              </a:p>
              <a:p>
                <a:r>
                  <a:rPr lang="en-US" dirty="0" smtClean="0"/>
                  <a:t>Integers,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±1, ±2, ±3, …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Rational,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ℚ</m:t>
                    </m:r>
                  </m:oMath>
                </a14:m>
                <a:r>
                  <a:rPr lang="en-US" dirty="0" smtClean="0"/>
                  <a:t>:  any number that can be written as a fraction;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Includes terminating and repeating decimals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/>
                  <a:t>,     .25,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Real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dirty="0" smtClean="0"/>
                  <a:t>:  any number on a number line</a:t>
                </a:r>
              </a:p>
              <a:p>
                <a:r>
                  <a:rPr lang="en-US" dirty="0" smtClean="0"/>
                  <a:t>Note:  “+” symbol means positive numbers only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67200" y="5029200"/>
            <a:ext cx="39624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5181600"/>
            <a:ext cx="3276600" cy="1371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5372100"/>
            <a:ext cx="1905000" cy="9906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0300" y="5562600"/>
            <a:ext cx="800100" cy="6096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340942" y="5073134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42" y="5073134"/>
                <a:ext cx="40908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750028" y="5682734"/>
                <a:ext cx="4138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028" y="5682734"/>
                <a:ext cx="41389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562600" y="5726668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726668"/>
                <a:ext cx="37702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6408211" y="5682423"/>
                <a:ext cx="4042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ℕ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211" y="5682423"/>
                <a:ext cx="40427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9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any positive integer also a rational number?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-7 a rational number?</a:t>
            </a:r>
            <a:endParaRPr lang="en-US" dirty="0"/>
          </a:p>
        </p:txBody>
      </p:sp>
      <p:pic>
        <p:nvPicPr>
          <p:cNvPr id="2050" name="Picture 2" descr="C:\Users\Monika\AppData\Local\Microsoft\Windows\Temporary Internet Files\Content.IE5\AM1I8PN9\MP9001813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231038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3"/>
          <p:cNvSpPr/>
          <p:nvPr/>
        </p:nvSpPr>
        <p:spPr>
          <a:xfrm>
            <a:off x="7162800" y="3048000"/>
            <a:ext cx="1752600" cy="12954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67600" y="3429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Hmmm.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they are 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0.47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0.135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the following are rational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Set decimal equal to x.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/>
              <a:t>Multiply by a power of 10 to move the repeating part in front of the decimal</a:t>
            </a:r>
            <a:r>
              <a:rPr lang="en-US" sz="2000" dirty="0" smtClean="0"/>
              <a:t>.  It’s an equation, so both sides.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Subtract original equation from new equation.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000" dirty="0" smtClean="0"/>
              <a:t>Solve for x.</a:t>
            </a:r>
            <a:endParaRPr lang="en-US" sz="2000" dirty="0"/>
          </a:p>
          <a:p>
            <a:pPr marL="5715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0.77777……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349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Adjacency</vt:lpstr>
      <vt:lpstr>Equation</vt:lpstr>
      <vt:lpstr>Chapter 1</vt:lpstr>
      <vt:lpstr>Vocabulary</vt:lpstr>
      <vt:lpstr>Word Problem Vocabulary</vt:lpstr>
      <vt:lpstr>Example</vt:lpstr>
      <vt:lpstr>Exercises</vt:lpstr>
      <vt:lpstr>Lesson 1F Goal:  TLW identify number sets.</vt:lpstr>
      <vt:lpstr>Examples</vt:lpstr>
      <vt:lpstr>Show they are rational</vt:lpstr>
      <vt:lpstr>Show the following are rational</vt:lpstr>
      <vt:lpstr>Once more for the children…</vt:lpstr>
      <vt:lpstr>Not for Spock.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Monika</dc:creator>
  <cp:lastModifiedBy>Monika</cp:lastModifiedBy>
  <cp:revision>7</cp:revision>
  <dcterms:created xsi:type="dcterms:W3CDTF">2012-08-29T23:47:27Z</dcterms:created>
  <dcterms:modified xsi:type="dcterms:W3CDTF">2012-08-30T18:11:03Z</dcterms:modified>
</cp:coreProperties>
</file>