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8F0-9CB8-4BDB-BFD2-325C2BC83BC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8AB2-771D-4ECC-8129-B3B3391B5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8F0-9CB8-4BDB-BFD2-325C2BC83BC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8AB2-771D-4ECC-8129-B3B3391B5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8F0-9CB8-4BDB-BFD2-325C2BC83BC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8AB2-771D-4ECC-8129-B3B3391B54D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8F0-9CB8-4BDB-BFD2-325C2BC83BC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8AB2-771D-4ECC-8129-B3B3391B54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8F0-9CB8-4BDB-BFD2-325C2BC83BC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8AB2-771D-4ECC-8129-B3B3391B5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8F0-9CB8-4BDB-BFD2-325C2BC83BC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8AB2-771D-4ECC-8129-B3B3391B54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8F0-9CB8-4BDB-BFD2-325C2BC83BC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8AB2-771D-4ECC-8129-B3B3391B5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8F0-9CB8-4BDB-BFD2-325C2BC83BC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8AB2-771D-4ECC-8129-B3B3391B5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8F0-9CB8-4BDB-BFD2-325C2BC83BC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8AB2-771D-4ECC-8129-B3B3391B5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8F0-9CB8-4BDB-BFD2-325C2BC83BC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8AB2-771D-4ECC-8129-B3B3391B54D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8F0-9CB8-4BDB-BFD2-325C2BC83BC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8AB2-771D-4ECC-8129-B3B3391B54D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704E8F0-9CB8-4BDB-BFD2-325C2BC83BC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8448AB2-771D-4ECC-8129-B3B3391B54D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Exponent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simplify monomials using the rules for exponents.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6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981200"/>
                <a:ext cx="7408333" cy="4144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∗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 smtClean="0"/>
                  <a:t>		Why?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981200"/>
                <a:ext cx="7408333" cy="4144963"/>
              </a:xfrm>
              <a:blipFill rotWithShape="1">
                <a:blip r:embed="rId2"/>
                <a:stretch>
                  <a:fillRect l="-1235" t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6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2057400"/>
                <a:ext cx="7408333" cy="4068763"/>
              </a:xfrm>
            </p:spPr>
            <p:txBody>
              <a:bodyPr/>
              <a:lstStyle/>
              <a:p>
                <a:r>
                  <a:rPr lang="en-US" dirty="0" smtClean="0"/>
                  <a:t>Simplify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p/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∗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p/>
                    </m:sSup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p/>
                    </m:sSup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15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2057400"/>
                <a:ext cx="7408333" cy="4068763"/>
              </a:xfrm>
              <a:blipFill rotWithShape="1">
                <a:blip r:embed="rId2"/>
                <a:stretch>
                  <a:fillRect l="-1235" t="-1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752600"/>
                <a:ext cx="7408333" cy="4373563"/>
              </a:xfrm>
            </p:spPr>
            <p:txBody>
              <a:bodyPr/>
              <a:lstStyle/>
              <a:p>
                <a:r>
                  <a:rPr lang="en-US" dirty="0" smtClean="0"/>
                  <a:t>Simplify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−7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752600"/>
                <a:ext cx="7408333" cy="4373563"/>
              </a:xfrm>
              <a:blipFill rotWithShape="1">
                <a:blip r:embed="rId2"/>
                <a:stretch>
                  <a:fillRect l="-1235" t="-1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−8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𝑥𝑦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one’s a doozy.</a:t>
            </a:r>
            <a:endParaRPr lang="en-US" dirty="0"/>
          </a:p>
        </p:txBody>
      </p:sp>
      <p:pic>
        <p:nvPicPr>
          <p:cNvPr id="1026" name="Picture 2" descr="C:\Users\Monika\AppData\Local\Microsoft\Windows\Temporary Internet Files\Content.IE5\AM1I8PN9\MC90009099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00" y="4038600"/>
            <a:ext cx="147923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3A.2  p. 79  #1-6 a-e on each exercise only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7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</TotalTime>
  <Words>136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Exponent Rules</vt:lpstr>
      <vt:lpstr>Rules</vt:lpstr>
      <vt:lpstr>Examples</vt:lpstr>
      <vt:lpstr>More Examples</vt:lpstr>
      <vt:lpstr>This one’s a doozy.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 Rules</dc:title>
  <dc:creator>Monika</dc:creator>
  <cp:lastModifiedBy>Monika</cp:lastModifiedBy>
  <cp:revision>3</cp:revision>
  <dcterms:created xsi:type="dcterms:W3CDTF">2012-08-22T18:51:42Z</dcterms:created>
  <dcterms:modified xsi:type="dcterms:W3CDTF">2012-08-30T18:13:01Z</dcterms:modified>
</cp:coreProperties>
</file>